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63" r:id="rId4"/>
    <p:sldId id="257" r:id="rId5"/>
    <p:sldId id="260" r:id="rId6"/>
    <p:sldId id="259" r:id="rId7"/>
    <p:sldId id="258" r:id="rId8"/>
    <p:sldId id="256" r:id="rId9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F0C6"/>
    <a:srgbClr val="EFFCFF"/>
    <a:srgbClr val="DDD2EE"/>
    <a:srgbClr val="92EEFF"/>
    <a:srgbClr val="FFE7F8"/>
    <a:srgbClr val="FF93E0"/>
    <a:srgbClr val="FDFFE5"/>
    <a:srgbClr val="F5F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95" autoAdjust="0"/>
    <p:restoredTop sz="94310" autoAdjust="0"/>
  </p:normalViewPr>
  <p:slideViewPr>
    <p:cSldViewPr snapToGrid="0">
      <p:cViewPr>
        <p:scale>
          <a:sx n="66" d="100"/>
          <a:sy n="66" d="100"/>
        </p:scale>
        <p:origin x="2994" y="-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DD08-5E38-48AC-A623-0F3A9F5F610B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BB43A-D824-447E-9593-233335AA5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68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DD08-5E38-48AC-A623-0F3A9F5F610B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BB43A-D824-447E-9593-233335AA5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210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DD08-5E38-48AC-A623-0F3A9F5F610B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BB43A-D824-447E-9593-233335AA5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071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DD08-5E38-48AC-A623-0F3A9F5F610B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BB43A-D824-447E-9593-233335AA5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75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DD08-5E38-48AC-A623-0F3A9F5F610B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BB43A-D824-447E-9593-233335AA5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98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DD08-5E38-48AC-A623-0F3A9F5F610B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BB43A-D824-447E-9593-233335AA5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69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DD08-5E38-48AC-A623-0F3A9F5F610B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BB43A-D824-447E-9593-233335AA5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10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DD08-5E38-48AC-A623-0F3A9F5F610B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BB43A-D824-447E-9593-233335AA5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666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DD08-5E38-48AC-A623-0F3A9F5F610B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BB43A-D824-447E-9593-233335AA5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91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DD08-5E38-48AC-A623-0F3A9F5F610B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BB43A-D824-447E-9593-233335AA5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79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DD08-5E38-48AC-A623-0F3A9F5F610B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BB43A-D824-447E-9593-233335AA5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0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SingleNoPr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2300" y="128417"/>
            <a:ext cx="5764212" cy="64911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Single No Previous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DD08-5E38-48AC-A623-0F3A9F5F610B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BB43A-D824-447E-9593-233335AA5937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9999C2A-5D90-E063-D04E-E83991DCDC3E}"/>
              </a:ext>
            </a:extLst>
          </p:cNvPr>
          <p:cNvGrpSpPr/>
          <p:nvPr userDrawn="1"/>
        </p:nvGrpSpPr>
        <p:grpSpPr>
          <a:xfrm>
            <a:off x="-8201" y="724634"/>
            <a:ext cx="6861555" cy="8736865"/>
            <a:chOff x="-3555" y="724635"/>
            <a:chExt cx="6861555" cy="793676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C4D0ED1-35EC-A8FF-3202-AA358A5142AA}"/>
                </a:ext>
              </a:extLst>
            </p:cNvPr>
            <p:cNvSpPr/>
            <p:nvPr/>
          </p:nvSpPr>
          <p:spPr>
            <a:xfrm>
              <a:off x="4219659" y="2442985"/>
              <a:ext cx="2638341" cy="1886903"/>
            </a:xfrm>
            <a:prstGeom prst="rect">
              <a:avLst/>
            </a:prstGeom>
            <a:solidFill>
              <a:srgbClr val="EFFC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9464699-510F-8079-0A89-D325E730FCE0}"/>
                </a:ext>
              </a:extLst>
            </p:cNvPr>
            <p:cNvSpPr/>
            <p:nvPr/>
          </p:nvSpPr>
          <p:spPr>
            <a:xfrm>
              <a:off x="0" y="4717013"/>
              <a:ext cx="6858000" cy="1886903"/>
            </a:xfrm>
            <a:prstGeom prst="rect">
              <a:avLst/>
            </a:prstGeom>
            <a:solidFill>
              <a:srgbClr val="DDD2E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Nieces | Nephews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921206A-F8CC-8D20-3657-AD963D173380}"/>
                </a:ext>
              </a:extLst>
            </p:cNvPr>
            <p:cNvSpPr/>
            <p:nvPr/>
          </p:nvSpPr>
          <p:spPr>
            <a:xfrm>
              <a:off x="-3555" y="6604000"/>
              <a:ext cx="6858000" cy="20573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Other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E4E32A9-7F72-EB58-D79E-940DA9CC3084}"/>
                </a:ext>
              </a:extLst>
            </p:cNvPr>
            <p:cNvSpPr/>
            <p:nvPr/>
          </p:nvSpPr>
          <p:spPr>
            <a:xfrm>
              <a:off x="0" y="2515224"/>
              <a:ext cx="6854445" cy="2188028"/>
            </a:xfrm>
            <a:prstGeom prst="rect">
              <a:avLst/>
            </a:prstGeom>
            <a:solidFill>
              <a:srgbClr val="FDFFE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Siblings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1797478-3AEA-25AA-0C32-55EADAF20F9D}"/>
                </a:ext>
              </a:extLst>
            </p:cNvPr>
            <p:cNvSpPr/>
            <p:nvPr/>
          </p:nvSpPr>
          <p:spPr>
            <a:xfrm>
              <a:off x="-3555" y="724635"/>
              <a:ext cx="3432555" cy="1788120"/>
            </a:xfrm>
            <a:prstGeom prst="rect">
              <a:avLst/>
            </a:prstGeom>
            <a:solidFill>
              <a:srgbClr val="FFE7F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Your Mother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B138974-B846-C3DC-5DF6-81120E227DAD}"/>
                </a:ext>
              </a:extLst>
            </p:cNvPr>
            <p:cNvSpPr/>
            <p:nvPr/>
          </p:nvSpPr>
          <p:spPr>
            <a:xfrm>
              <a:off x="3425445" y="738397"/>
              <a:ext cx="3432555" cy="1788120"/>
            </a:xfrm>
            <a:prstGeom prst="rect">
              <a:avLst/>
            </a:prstGeom>
            <a:solidFill>
              <a:srgbClr val="EFFC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Your Father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E4FC0F4-E668-2CD2-43B6-12C22BE7D6C0}"/>
                </a:ext>
              </a:extLst>
            </p:cNvPr>
            <p:cNvCxnSpPr>
              <a:cxnSpLocks/>
            </p:cNvCxnSpPr>
            <p:nvPr/>
          </p:nvCxnSpPr>
          <p:spPr>
            <a:xfrm>
              <a:off x="1641226" y="1818660"/>
              <a:ext cx="1018597" cy="109662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4963E28A-82AB-A19A-4F58-3778363396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87047" y="1858113"/>
              <a:ext cx="832162" cy="108531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7B4EF049-2F07-B3B4-EF1B-DBF82ACC8AC9}"/>
              </a:ext>
            </a:extLst>
          </p:cNvPr>
          <p:cNvSpPr/>
          <p:nvPr userDrawn="1"/>
        </p:nvSpPr>
        <p:spPr>
          <a:xfrm>
            <a:off x="2727211" y="2730501"/>
            <a:ext cx="1481371" cy="1536057"/>
          </a:xfrm>
          <a:prstGeom prst="ellipse">
            <a:avLst/>
          </a:prstGeom>
          <a:solidFill>
            <a:srgbClr val="F5FF9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AC1146-20F9-A29D-ABE7-130BB459D0A1}"/>
              </a:ext>
            </a:extLst>
          </p:cNvPr>
          <p:cNvSpPr/>
          <p:nvPr userDrawn="1"/>
        </p:nvSpPr>
        <p:spPr>
          <a:xfrm>
            <a:off x="-4646" y="7169100"/>
            <a:ext cx="6858000" cy="2077121"/>
          </a:xfrm>
          <a:prstGeom prst="rect">
            <a:avLst/>
          </a:prstGeom>
          <a:solidFill>
            <a:srgbClr val="C6F0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Other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6464ED-8600-AD0D-7681-A7849976935D}"/>
              </a:ext>
            </a:extLst>
          </p:cNvPr>
          <p:cNvSpPr txBox="1"/>
          <p:nvPr userDrawn="1"/>
        </p:nvSpPr>
        <p:spPr>
          <a:xfrm>
            <a:off x="506557" y="2951453"/>
            <a:ext cx="963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Siblings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65D948-3939-399B-5F9E-7E6C41A04C03}"/>
              </a:ext>
            </a:extLst>
          </p:cNvPr>
          <p:cNvSpPr txBox="1"/>
          <p:nvPr userDrawn="1"/>
        </p:nvSpPr>
        <p:spPr>
          <a:xfrm>
            <a:off x="3164626" y="3253297"/>
            <a:ext cx="548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You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0F75745-2B74-68D5-01AB-D00A0783C124}"/>
              </a:ext>
            </a:extLst>
          </p:cNvPr>
          <p:cNvGrpSpPr/>
          <p:nvPr userDrawn="1"/>
        </p:nvGrpSpPr>
        <p:grpSpPr>
          <a:xfrm>
            <a:off x="2821475" y="1102827"/>
            <a:ext cx="1441485" cy="1617781"/>
            <a:chOff x="2733243" y="1103200"/>
            <a:chExt cx="1441485" cy="1617781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803A5AE9-1A4B-51E8-1F35-09AC29AC5E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00573" y="1447129"/>
              <a:ext cx="451073" cy="127385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64DF5BA-E2E9-BB97-6679-FF302EE8E91E}"/>
                </a:ext>
              </a:extLst>
            </p:cNvPr>
            <p:cNvSpPr txBox="1"/>
            <p:nvPr/>
          </p:nvSpPr>
          <p:spPr>
            <a:xfrm>
              <a:off x="2733243" y="1103200"/>
              <a:ext cx="1441485" cy="369332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You are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6412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Married_NoPr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2300" y="128417"/>
            <a:ext cx="5764212" cy="64911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Married/Widowed - No Previous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DD08-5E38-48AC-A623-0F3A9F5F610B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BB43A-D824-447E-9593-233335AA5937}" type="slidenum">
              <a:rPr lang="en-US" smtClean="0"/>
              <a:t>‹#›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83FF96B-C2CD-4B18-5C1D-4B2E82AFEAE8}"/>
              </a:ext>
            </a:extLst>
          </p:cNvPr>
          <p:cNvGrpSpPr/>
          <p:nvPr userDrawn="1"/>
        </p:nvGrpSpPr>
        <p:grpSpPr>
          <a:xfrm>
            <a:off x="-18069" y="777528"/>
            <a:ext cx="6876069" cy="11023343"/>
            <a:chOff x="-7110" y="724634"/>
            <a:chExt cx="6876069" cy="1102334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E4E32A9-7F72-EB58-D79E-940DA9CC3084}"/>
                </a:ext>
              </a:extLst>
            </p:cNvPr>
            <p:cNvSpPr/>
            <p:nvPr/>
          </p:nvSpPr>
          <p:spPr>
            <a:xfrm>
              <a:off x="2757799" y="2708797"/>
              <a:ext cx="1481371" cy="1968379"/>
            </a:xfrm>
            <a:prstGeom prst="rect">
              <a:avLst/>
            </a:prstGeom>
            <a:solidFill>
              <a:srgbClr val="FDFFE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1E73460-3813-514E-21E8-2B4D6FC50DA3}"/>
                </a:ext>
              </a:extLst>
            </p:cNvPr>
            <p:cNvSpPr/>
            <p:nvPr/>
          </p:nvSpPr>
          <p:spPr>
            <a:xfrm>
              <a:off x="-3555" y="2695823"/>
              <a:ext cx="2731609" cy="1968379"/>
            </a:xfrm>
            <a:prstGeom prst="rect">
              <a:avLst/>
            </a:prstGeom>
            <a:solidFill>
              <a:srgbClr val="FFE7F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Your Siblings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C4D0ED1-35EC-A8FF-3202-AA358A5142AA}"/>
                </a:ext>
              </a:extLst>
            </p:cNvPr>
            <p:cNvSpPr/>
            <p:nvPr/>
          </p:nvSpPr>
          <p:spPr>
            <a:xfrm>
              <a:off x="4219659" y="2616210"/>
              <a:ext cx="2638341" cy="2077121"/>
            </a:xfrm>
            <a:prstGeom prst="rect">
              <a:avLst/>
            </a:prstGeom>
            <a:solidFill>
              <a:srgbClr val="EFFC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Your Spouse’s Siblings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9464699-510F-8079-0A89-D325E730FCE0}"/>
                </a:ext>
              </a:extLst>
            </p:cNvPr>
            <p:cNvSpPr/>
            <p:nvPr/>
          </p:nvSpPr>
          <p:spPr>
            <a:xfrm>
              <a:off x="0" y="4680899"/>
              <a:ext cx="6858000" cy="2515703"/>
            </a:xfrm>
            <a:prstGeom prst="rect">
              <a:avLst/>
            </a:prstGeom>
            <a:solidFill>
              <a:srgbClr val="FDFFE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Your Children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921206A-F8CC-8D20-3657-AD963D173380}"/>
                </a:ext>
              </a:extLst>
            </p:cNvPr>
            <p:cNvSpPr/>
            <p:nvPr/>
          </p:nvSpPr>
          <p:spPr>
            <a:xfrm>
              <a:off x="10959" y="7196695"/>
              <a:ext cx="6858000" cy="2264804"/>
            </a:xfrm>
            <a:prstGeom prst="rect">
              <a:avLst/>
            </a:prstGeom>
            <a:solidFill>
              <a:srgbClr val="DDD2E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Your Grandchildren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1797478-3AEA-25AA-0C32-55EADAF20F9D}"/>
                </a:ext>
              </a:extLst>
            </p:cNvPr>
            <p:cNvSpPr/>
            <p:nvPr/>
          </p:nvSpPr>
          <p:spPr>
            <a:xfrm>
              <a:off x="-3555" y="724634"/>
              <a:ext cx="3432555" cy="1968379"/>
            </a:xfrm>
            <a:prstGeom prst="rect">
              <a:avLst/>
            </a:prstGeom>
            <a:solidFill>
              <a:srgbClr val="FFE7F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Your Parents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B138974-B846-C3DC-5DF6-81120E227DAD}"/>
                </a:ext>
              </a:extLst>
            </p:cNvPr>
            <p:cNvSpPr/>
            <p:nvPr/>
          </p:nvSpPr>
          <p:spPr>
            <a:xfrm>
              <a:off x="3425445" y="739783"/>
              <a:ext cx="3432555" cy="1968379"/>
            </a:xfrm>
            <a:prstGeom prst="rect">
              <a:avLst/>
            </a:prstGeom>
            <a:solidFill>
              <a:srgbClr val="EFFC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Your Spouse’s Parents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E4FC0F4-E668-2CD2-43B6-12C22BE7D6C0}"/>
                </a:ext>
              </a:extLst>
            </p:cNvPr>
            <p:cNvCxnSpPr>
              <a:cxnSpLocks/>
            </p:cNvCxnSpPr>
            <p:nvPr/>
          </p:nvCxnSpPr>
          <p:spPr>
            <a:xfrm>
              <a:off x="1641226" y="1928947"/>
              <a:ext cx="1018597" cy="120717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4963E28A-82AB-A19A-4F58-3778363396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87047" y="1972377"/>
              <a:ext cx="832162" cy="119472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CDA9D1A-B637-CE85-DC29-B0ED43BF6087}"/>
                </a:ext>
              </a:extLst>
            </p:cNvPr>
            <p:cNvSpPr/>
            <p:nvPr userDrawn="1"/>
          </p:nvSpPr>
          <p:spPr>
            <a:xfrm>
              <a:off x="-7110" y="9483173"/>
              <a:ext cx="6858000" cy="2264804"/>
            </a:xfrm>
            <a:prstGeom prst="rect">
              <a:avLst/>
            </a:prstGeom>
            <a:solidFill>
              <a:srgbClr val="C6F0C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Other</a:t>
              </a:r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6B2430FD-F3C3-C1B8-4367-F5F092DF4024}"/>
              </a:ext>
            </a:extLst>
          </p:cNvPr>
          <p:cNvSpPr/>
          <p:nvPr userDrawn="1"/>
        </p:nvSpPr>
        <p:spPr>
          <a:xfrm>
            <a:off x="2726238" y="2693389"/>
            <a:ext cx="1511147" cy="1566932"/>
          </a:xfrm>
          <a:prstGeom prst="ellipse">
            <a:avLst/>
          </a:prstGeom>
          <a:solidFill>
            <a:srgbClr val="F5FF9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You + Spouse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751E758-C7EC-B88B-29CA-348A1E412704}"/>
              </a:ext>
            </a:extLst>
          </p:cNvPr>
          <p:cNvGrpSpPr/>
          <p:nvPr userDrawn="1"/>
        </p:nvGrpSpPr>
        <p:grpSpPr>
          <a:xfrm>
            <a:off x="2675186" y="1074172"/>
            <a:ext cx="1441485" cy="1594932"/>
            <a:chOff x="2733243" y="1103200"/>
            <a:chExt cx="1441485" cy="1594932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E859AF6-42BA-E00E-CAE1-0B491F7892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98018" y="1447129"/>
              <a:ext cx="253628" cy="125100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199F912-7382-31CE-D8CF-40A82D784DCE}"/>
                </a:ext>
              </a:extLst>
            </p:cNvPr>
            <p:cNvSpPr txBox="1"/>
            <p:nvPr/>
          </p:nvSpPr>
          <p:spPr>
            <a:xfrm>
              <a:off x="2733243" y="1103200"/>
              <a:ext cx="1441485" cy="369332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You are Here</a:t>
              </a:r>
            </a:p>
          </p:txBody>
        </p: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3FBCB8B-202E-1297-40BE-04B4A58836BD}"/>
              </a:ext>
            </a:extLst>
          </p:cNvPr>
          <p:cNvCxnSpPr>
            <a:cxnSpLocks/>
          </p:cNvCxnSpPr>
          <p:nvPr userDrawn="1"/>
        </p:nvCxnSpPr>
        <p:spPr>
          <a:xfrm flipH="1">
            <a:off x="2745078" y="4251855"/>
            <a:ext cx="503940" cy="11764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3BB5B6B-C67E-741D-3A5B-09783643EC57}"/>
              </a:ext>
            </a:extLst>
          </p:cNvPr>
          <p:cNvCxnSpPr>
            <a:cxnSpLocks/>
          </p:cNvCxnSpPr>
          <p:nvPr userDrawn="1"/>
        </p:nvCxnSpPr>
        <p:spPr>
          <a:xfrm>
            <a:off x="3722509" y="4251855"/>
            <a:ext cx="503940" cy="11764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5527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MarriedPr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2300" y="128417"/>
            <a:ext cx="5764212" cy="64911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Married/Widowed - Previous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DD08-5E38-48AC-A623-0F3A9F5F610B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BB43A-D824-447E-9593-233335AA5937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9999C2A-5D90-E063-D04E-E83991DCDC3E}"/>
              </a:ext>
            </a:extLst>
          </p:cNvPr>
          <p:cNvGrpSpPr/>
          <p:nvPr userDrawn="1"/>
        </p:nvGrpSpPr>
        <p:grpSpPr>
          <a:xfrm>
            <a:off x="-15567" y="790114"/>
            <a:ext cx="6861556" cy="4367254"/>
            <a:chOff x="-3555" y="724635"/>
            <a:chExt cx="6861556" cy="436725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E4E32A9-7F72-EB58-D79E-940DA9CC3084}"/>
                </a:ext>
              </a:extLst>
            </p:cNvPr>
            <p:cNvSpPr/>
            <p:nvPr/>
          </p:nvSpPr>
          <p:spPr>
            <a:xfrm>
              <a:off x="2728054" y="3277224"/>
              <a:ext cx="1481371" cy="1788120"/>
            </a:xfrm>
            <a:prstGeom prst="rect">
              <a:avLst/>
            </a:prstGeom>
            <a:solidFill>
              <a:srgbClr val="FDFFE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1E73460-3813-514E-21E8-2B4D6FC50DA3}"/>
                </a:ext>
              </a:extLst>
            </p:cNvPr>
            <p:cNvSpPr/>
            <p:nvPr/>
          </p:nvSpPr>
          <p:spPr>
            <a:xfrm>
              <a:off x="-3555" y="3277307"/>
              <a:ext cx="3441012" cy="1788120"/>
            </a:xfrm>
            <a:prstGeom prst="rect">
              <a:avLst/>
            </a:prstGeom>
            <a:solidFill>
              <a:srgbClr val="FFE7F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Your Siblings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C4D0ED1-35EC-A8FF-3202-AA358A5142AA}"/>
                </a:ext>
              </a:extLst>
            </p:cNvPr>
            <p:cNvSpPr/>
            <p:nvPr/>
          </p:nvSpPr>
          <p:spPr>
            <a:xfrm>
              <a:off x="3416989" y="3303769"/>
              <a:ext cx="3441012" cy="1788120"/>
            </a:xfrm>
            <a:prstGeom prst="rect">
              <a:avLst/>
            </a:prstGeom>
            <a:solidFill>
              <a:srgbClr val="EFFC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Your </a:t>
              </a:r>
            </a:p>
            <a:p>
              <a:pPr algn="ctr"/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Spouse’s Siblings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1797478-3AEA-25AA-0C32-55EADAF20F9D}"/>
                </a:ext>
              </a:extLst>
            </p:cNvPr>
            <p:cNvSpPr/>
            <p:nvPr/>
          </p:nvSpPr>
          <p:spPr>
            <a:xfrm>
              <a:off x="-3555" y="724635"/>
              <a:ext cx="3432555" cy="1788120"/>
            </a:xfrm>
            <a:prstGeom prst="rect">
              <a:avLst/>
            </a:prstGeom>
            <a:solidFill>
              <a:srgbClr val="FFE7F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Your Parents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B138974-B846-C3DC-5DF6-81120E227DAD}"/>
                </a:ext>
              </a:extLst>
            </p:cNvPr>
            <p:cNvSpPr/>
            <p:nvPr/>
          </p:nvSpPr>
          <p:spPr>
            <a:xfrm>
              <a:off x="3425445" y="738397"/>
              <a:ext cx="3432555" cy="1788120"/>
            </a:xfrm>
            <a:prstGeom prst="rect">
              <a:avLst/>
            </a:prstGeom>
            <a:solidFill>
              <a:srgbClr val="EFFC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>
                      <a:lumMod val="65000"/>
                    </a:schemeClr>
                  </a:solidFill>
                </a:rPr>
                <a:t>Your Spouse’s Parents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E4FC0F4-E668-2CD2-43B6-12C22BE7D6C0}"/>
                </a:ext>
              </a:extLst>
            </p:cNvPr>
            <p:cNvCxnSpPr>
              <a:cxnSpLocks/>
            </p:cNvCxnSpPr>
            <p:nvPr/>
          </p:nvCxnSpPr>
          <p:spPr>
            <a:xfrm>
              <a:off x="1641226" y="1818660"/>
              <a:ext cx="1544087" cy="169820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4963E28A-82AB-A19A-4F58-37783633967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3987800" y="1858113"/>
              <a:ext cx="1131409" cy="176194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1921206A-F8CC-8D20-3657-AD963D173380}"/>
              </a:ext>
            </a:extLst>
          </p:cNvPr>
          <p:cNvSpPr/>
          <p:nvPr userDrawn="1"/>
        </p:nvSpPr>
        <p:spPr>
          <a:xfrm>
            <a:off x="10959" y="8779514"/>
            <a:ext cx="6858000" cy="2005476"/>
          </a:xfrm>
          <a:prstGeom prst="rect">
            <a:avLst/>
          </a:prstGeom>
          <a:solidFill>
            <a:srgbClr val="DDD2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Your Grandchildren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464699-510F-8079-0A89-D325E730FCE0}"/>
              </a:ext>
            </a:extLst>
          </p:cNvPr>
          <p:cNvSpPr/>
          <p:nvPr userDrawn="1"/>
        </p:nvSpPr>
        <p:spPr>
          <a:xfrm>
            <a:off x="-3555" y="5842596"/>
            <a:ext cx="6858000" cy="2041524"/>
          </a:xfrm>
          <a:prstGeom prst="rect">
            <a:avLst/>
          </a:prstGeom>
          <a:solidFill>
            <a:srgbClr val="FDFF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Your Children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DE90AF-D51B-6E3D-B3C6-3ED247263DFE}"/>
              </a:ext>
            </a:extLst>
          </p:cNvPr>
          <p:cNvSpPr/>
          <p:nvPr userDrawn="1"/>
        </p:nvSpPr>
        <p:spPr>
          <a:xfrm>
            <a:off x="-3555" y="2509376"/>
            <a:ext cx="3418766" cy="7943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Your ex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BC79F5-64A4-104D-F307-C10B3CD961E4}"/>
              </a:ext>
            </a:extLst>
          </p:cNvPr>
          <p:cNvSpPr/>
          <p:nvPr userDrawn="1"/>
        </p:nvSpPr>
        <p:spPr>
          <a:xfrm>
            <a:off x="3425445" y="2523845"/>
            <a:ext cx="3418766" cy="7943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Your Spouse’s ex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2A80413-B166-CC63-E49D-207784BFFF24}"/>
              </a:ext>
            </a:extLst>
          </p:cNvPr>
          <p:cNvSpPr/>
          <p:nvPr userDrawn="1"/>
        </p:nvSpPr>
        <p:spPr>
          <a:xfrm>
            <a:off x="-3555" y="5035617"/>
            <a:ext cx="3418766" cy="7943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Your Previous Children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57F11C8-8E4E-DCEB-4CF1-7C4AE3792E0E}"/>
              </a:ext>
            </a:extLst>
          </p:cNvPr>
          <p:cNvSpPr/>
          <p:nvPr userDrawn="1"/>
        </p:nvSpPr>
        <p:spPr>
          <a:xfrm>
            <a:off x="3409826" y="5048203"/>
            <a:ext cx="3418766" cy="7943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Your Spouse’s Children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A7C6CA9-D356-E936-004A-12B003DFDFD8}"/>
              </a:ext>
            </a:extLst>
          </p:cNvPr>
          <p:cNvSpPr/>
          <p:nvPr userDrawn="1"/>
        </p:nvSpPr>
        <p:spPr>
          <a:xfrm>
            <a:off x="7784" y="7848072"/>
            <a:ext cx="3418766" cy="9314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Your Previous Grandchildren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E493CD7-1B02-783E-50C7-977E9A39242F}"/>
              </a:ext>
            </a:extLst>
          </p:cNvPr>
          <p:cNvSpPr/>
          <p:nvPr userDrawn="1"/>
        </p:nvSpPr>
        <p:spPr>
          <a:xfrm>
            <a:off x="2763720" y="3512146"/>
            <a:ext cx="1481371" cy="1536057"/>
          </a:xfrm>
          <a:prstGeom prst="ellipse">
            <a:avLst/>
          </a:prstGeom>
          <a:solidFill>
            <a:srgbClr val="F5FF9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You &amp; Spouse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C366BE7-7AFE-85FF-3577-CED6300A6AF5}"/>
              </a:ext>
            </a:extLst>
          </p:cNvPr>
          <p:cNvSpPr/>
          <p:nvPr userDrawn="1"/>
        </p:nvSpPr>
        <p:spPr>
          <a:xfrm>
            <a:off x="3435679" y="7860658"/>
            <a:ext cx="3418766" cy="9188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Your Spouse’s Grandchildren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37D8A39-4D39-C0BA-A41D-8987A24D3D5D}"/>
              </a:ext>
            </a:extLst>
          </p:cNvPr>
          <p:cNvCxnSpPr>
            <a:cxnSpLocks/>
          </p:cNvCxnSpPr>
          <p:nvPr userDrawn="1"/>
        </p:nvCxnSpPr>
        <p:spPr>
          <a:xfrm flipH="1">
            <a:off x="2763720" y="5035617"/>
            <a:ext cx="503940" cy="11764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DF555FB-8E3F-197C-48AC-C77D926D6C4A}"/>
              </a:ext>
            </a:extLst>
          </p:cNvPr>
          <p:cNvCxnSpPr>
            <a:cxnSpLocks/>
          </p:cNvCxnSpPr>
          <p:nvPr userDrawn="1"/>
        </p:nvCxnSpPr>
        <p:spPr>
          <a:xfrm>
            <a:off x="3741151" y="5035617"/>
            <a:ext cx="503940" cy="11764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B8FE344C-B75C-F6F4-8F67-5D2D3F7BB862}"/>
              </a:ext>
            </a:extLst>
          </p:cNvPr>
          <p:cNvSpPr/>
          <p:nvPr userDrawn="1"/>
        </p:nvSpPr>
        <p:spPr>
          <a:xfrm>
            <a:off x="10959" y="10797576"/>
            <a:ext cx="6858000" cy="1394424"/>
          </a:xfrm>
          <a:prstGeom prst="rect">
            <a:avLst/>
          </a:prstGeom>
          <a:solidFill>
            <a:srgbClr val="C6F0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Other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67FFC19-98F5-0979-6000-8FEE1D2B1DA1}"/>
              </a:ext>
            </a:extLst>
          </p:cNvPr>
          <p:cNvGrpSpPr/>
          <p:nvPr userDrawn="1"/>
        </p:nvGrpSpPr>
        <p:grpSpPr>
          <a:xfrm>
            <a:off x="2761943" y="1935776"/>
            <a:ext cx="1441485" cy="1594932"/>
            <a:chOff x="2733243" y="1103200"/>
            <a:chExt cx="1441485" cy="1594932"/>
          </a:xfrm>
        </p:grpSpPr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16F8DCCF-DFE0-0ED5-E677-A99AAFEF9C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98018" y="1447129"/>
              <a:ext cx="253628" cy="125100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7E92327-C66F-06FB-6347-0DEB008F5B34}"/>
                </a:ext>
              </a:extLst>
            </p:cNvPr>
            <p:cNvSpPr txBox="1"/>
            <p:nvPr/>
          </p:nvSpPr>
          <p:spPr>
            <a:xfrm>
              <a:off x="2733243" y="1103200"/>
              <a:ext cx="1441485" cy="369332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You are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8461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4BDD08-5E38-48AC-A623-0F3A9F5F610B}" type="datetimeFigureOut">
              <a:rPr lang="en-US" smtClean="0"/>
              <a:t>8/5/2025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3BB43A-D824-447E-9593-233335AA5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3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2" r:id="rId7"/>
    <p:sldLayoutId id="2147483674" r:id="rId8"/>
    <p:sldLayoutId id="2147483673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7.xml"/><Relationship Id="rId1" Type="http://schemas.openxmlformats.org/officeDocument/2006/relationships/slideLayout" Target="../slideLayouts/slideLayout5.xml"/><Relationship Id="rId5" Type="http://schemas.openxmlformats.org/officeDocument/2006/relationships/slide" Target="slide4.xml"/><Relationship Id="rId4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12" Type="http://schemas.openxmlformats.org/officeDocument/2006/relationships/image" Target="../media/image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11" Type="http://schemas.openxmlformats.org/officeDocument/2006/relationships/image" Target="../media/image6.png"/><Relationship Id="rId5" Type="http://schemas.openxmlformats.org/officeDocument/2006/relationships/image" Target="../media/image11.png"/><Relationship Id="rId10" Type="http://schemas.openxmlformats.org/officeDocument/2006/relationships/image" Target="../media/image5.svg"/><Relationship Id="rId4" Type="http://schemas.openxmlformats.org/officeDocument/2006/relationships/image" Target="../media/image13.pn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12" Type="http://schemas.openxmlformats.org/officeDocument/2006/relationships/image" Target="../media/image7.svg"/><Relationship Id="rId17" Type="http://schemas.openxmlformats.org/officeDocument/2006/relationships/image" Target="../media/image16.png"/><Relationship Id="rId2" Type="http://schemas.openxmlformats.org/officeDocument/2006/relationships/image" Target="../media/image10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openxmlformats.org/officeDocument/2006/relationships/image" Target="../media/image11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12" Type="http://schemas.openxmlformats.org/officeDocument/2006/relationships/image" Target="../media/image7.svg"/><Relationship Id="rId17" Type="http://schemas.openxmlformats.org/officeDocument/2006/relationships/image" Target="../media/image16.png"/><Relationship Id="rId2" Type="http://schemas.openxmlformats.org/officeDocument/2006/relationships/image" Target="../media/image10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openxmlformats.org/officeDocument/2006/relationships/image" Target="../media/image11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12" Type="http://schemas.openxmlformats.org/officeDocument/2006/relationships/image" Target="../media/image7.svg"/><Relationship Id="rId17" Type="http://schemas.openxmlformats.org/officeDocument/2006/relationships/image" Target="../media/image16.png"/><Relationship Id="rId2" Type="http://schemas.openxmlformats.org/officeDocument/2006/relationships/image" Target="../media/image10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openxmlformats.org/officeDocument/2006/relationships/image" Target="../media/image11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12" Type="http://schemas.openxmlformats.org/officeDocument/2006/relationships/image" Target="../media/image7.svg"/><Relationship Id="rId17" Type="http://schemas.openxmlformats.org/officeDocument/2006/relationships/image" Target="../media/image16.png"/><Relationship Id="rId2" Type="http://schemas.openxmlformats.org/officeDocument/2006/relationships/image" Target="../media/image10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openxmlformats.org/officeDocument/2006/relationships/image" Target="../media/image11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99357A-6CB5-1583-A9B5-4B3ABA409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 anchor="ctr">
            <a:normAutofit/>
          </a:bodyPr>
          <a:lstStyle/>
          <a:p>
            <a:r>
              <a:rPr lang="en-US" dirty="0"/>
              <a:t>Family Tree – How To</a:t>
            </a:r>
            <a:endParaRPr lang="en-US" sz="16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763A03A-9BBE-1CCD-5459-9CCD12FF6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509209"/>
          </a:xfrm>
        </p:spPr>
        <p:txBody>
          <a:bodyPr/>
          <a:lstStyle/>
          <a:p>
            <a:r>
              <a:rPr lang="en-US" dirty="0"/>
              <a:t>First Choose a Template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9CE7920-3863-D99D-F622-99C85B840E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401" y="3773715"/>
            <a:ext cx="2901255" cy="7230132"/>
          </a:xfrm>
        </p:spPr>
        <p:txBody>
          <a:bodyPr>
            <a:normAutofit fontScale="92500"/>
          </a:bodyPr>
          <a:lstStyle/>
          <a:p>
            <a:r>
              <a:rPr lang="en-US" dirty="0">
                <a:hlinkClick r:id="rId2" action="ppaction://hlinksldjump"/>
              </a:rPr>
              <a:t>Single no Previous</a:t>
            </a:r>
            <a:endParaRPr lang="en-US" dirty="0"/>
          </a:p>
          <a:p>
            <a:pPr lvl="1"/>
            <a:r>
              <a:rPr lang="en-US" dirty="0"/>
              <a:t>If you have never been married</a:t>
            </a:r>
          </a:p>
          <a:p>
            <a:pPr lvl="1"/>
            <a:r>
              <a:rPr lang="en-US" dirty="0"/>
              <a:t>If you are widowed, have no children or step-children </a:t>
            </a:r>
          </a:p>
          <a:p>
            <a:r>
              <a:rPr lang="en-US" dirty="0">
                <a:hlinkClick r:id="rId3" action="ppaction://hlinksldjump"/>
              </a:rPr>
              <a:t>Married/Widowed – No Previous</a:t>
            </a:r>
            <a:endParaRPr lang="en-US" dirty="0"/>
          </a:p>
          <a:p>
            <a:pPr lvl="1"/>
            <a:r>
              <a:rPr lang="en-US" dirty="0"/>
              <a:t>If you are married or are a widow or widower, and have no previous marriages</a:t>
            </a:r>
          </a:p>
          <a:p>
            <a:r>
              <a:rPr lang="en-US" dirty="0">
                <a:hlinkClick r:id="rId4" action="ppaction://hlinksldjump"/>
              </a:rPr>
              <a:t>Married/Widowed – Previous</a:t>
            </a:r>
            <a:endParaRPr lang="en-US" dirty="0"/>
          </a:p>
          <a:p>
            <a:pPr lvl="1"/>
            <a:r>
              <a:rPr lang="en-US" dirty="0"/>
              <a:t>If you are married or are a widow or widower, and you have previous marriages</a:t>
            </a:r>
          </a:p>
          <a:p>
            <a:r>
              <a:rPr lang="en-US" dirty="0">
                <a:hlinkClick r:id="rId5" action="ppaction://hlinksldjump"/>
              </a:rPr>
              <a:t>Sample</a:t>
            </a:r>
            <a:r>
              <a:rPr lang="en-US" dirty="0"/>
              <a:t> of a Married/Widowed – No Previous</a:t>
            </a:r>
          </a:p>
          <a:p>
            <a:pPr lvl="1"/>
            <a:r>
              <a:rPr lang="en-US" dirty="0"/>
              <a:t>This slide shows what a completed tree might look like.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3DC9F14-864F-EE0D-4F23-730C4C79EF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784980"/>
          </a:xfrm>
        </p:spPr>
        <p:txBody>
          <a:bodyPr/>
          <a:lstStyle/>
          <a:p>
            <a:r>
              <a:rPr lang="en-US" dirty="0"/>
              <a:t>Drag stickies Into Template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38A6BC1-9CAF-EAC9-6F1A-DF8BC8C703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773715"/>
            <a:ext cx="2915543" cy="7230132"/>
          </a:xfrm>
        </p:spPr>
        <p:txBody>
          <a:bodyPr>
            <a:normAutofit fontScale="92500"/>
          </a:bodyPr>
          <a:lstStyle/>
          <a:p>
            <a:r>
              <a:rPr lang="en-US" dirty="0"/>
              <a:t>Each template comes with moveable stickies representing couples, single adults, and minor children</a:t>
            </a:r>
          </a:p>
          <a:p>
            <a:r>
              <a:rPr lang="en-US" dirty="0"/>
              <a:t>There are Five separate “family” colors</a:t>
            </a:r>
          </a:p>
          <a:p>
            <a:r>
              <a:rPr lang="en-US" dirty="0"/>
              <a:t>There are “ex” and “step” colors</a:t>
            </a:r>
          </a:p>
          <a:p>
            <a:r>
              <a:rPr lang="en-US" dirty="0"/>
              <a:t>There is an “other” sticky for relationships not represented on the template</a:t>
            </a:r>
          </a:p>
          <a:p>
            <a:r>
              <a:rPr lang="en-US" dirty="0"/>
              <a:t>“You” are the classic yellow sticky.</a:t>
            </a:r>
          </a:p>
          <a:p>
            <a:r>
              <a:rPr lang="en-US" dirty="0"/>
              <a:t>Choose a color to represent your relations and drag them to the location set for them, click “copy” and “paste” to create more stickies, delete those that are unused.</a:t>
            </a:r>
          </a:p>
        </p:txBody>
      </p:sp>
    </p:spTree>
    <p:extLst>
      <p:ext uri="{BB962C8B-B14F-4D97-AF65-F5344CB8AC3E}">
        <p14:creationId xmlns:p14="http://schemas.microsoft.com/office/powerpoint/2010/main" val="3102697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D273F-1688-FA13-7D9C-34B0864B9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Stickies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DD6C0DF-8E91-3BD8-D16E-51FC61674D95}"/>
              </a:ext>
            </a:extLst>
          </p:cNvPr>
          <p:cNvGrpSpPr/>
          <p:nvPr/>
        </p:nvGrpSpPr>
        <p:grpSpPr>
          <a:xfrm>
            <a:off x="2971800" y="2359339"/>
            <a:ext cx="914399" cy="646331"/>
            <a:chOff x="2637146" y="9998728"/>
            <a:chExt cx="914399" cy="646331"/>
          </a:xfrm>
        </p:grpSpPr>
        <p:pic>
          <p:nvPicPr>
            <p:cNvPr id="15" name="Picture 14" descr="A pink paper with a black border&#10;&#10;AI-generated content may be incorrect.">
              <a:extLst>
                <a:ext uri="{FF2B5EF4-FFF2-40B4-BE49-F238E27FC236}">
                  <a16:creationId xmlns:a16="http://schemas.microsoft.com/office/drawing/2014/main" id="{A275D192-63BA-B1A3-A8EE-BF0822593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7146" y="9998728"/>
              <a:ext cx="914399" cy="593073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E209856-AAF0-8413-0650-EF7B48B6DBF3}"/>
                </a:ext>
              </a:extLst>
            </p:cNvPr>
            <p:cNvSpPr txBox="1"/>
            <p:nvPr/>
          </p:nvSpPr>
          <p:spPr>
            <a:xfrm>
              <a:off x="2699044" y="9998728"/>
              <a:ext cx="7906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Fam</a:t>
              </a:r>
            </a:p>
            <a:p>
              <a:r>
                <a:rPr lang="en-US" dirty="0"/>
                <a:t>Name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9FFD111-C72C-09E0-B5DF-A12AA6D66B0A}"/>
              </a:ext>
            </a:extLst>
          </p:cNvPr>
          <p:cNvGrpSpPr/>
          <p:nvPr/>
        </p:nvGrpSpPr>
        <p:grpSpPr>
          <a:xfrm>
            <a:off x="2930135" y="3259678"/>
            <a:ext cx="956064" cy="935393"/>
            <a:chOff x="2517513" y="5732718"/>
            <a:chExt cx="956064" cy="93539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3431FE2-04F3-F788-29AF-EF096DCF1A13}"/>
                </a:ext>
              </a:extLst>
            </p:cNvPr>
            <p:cNvGrpSpPr/>
            <p:nvPr/>
          </p:nvGrpSpPr>
          <p:grpSpPr>
            <a:xfrm>
              <a:off x="2559178" y="5732718"/>
              <a:ext cx="914399" cy="935393"/>
              <a:chOff x="2559178" y="5732718"/>
              <a:chExt cx="914399" cy="935393"/>
            </a:xfrm>
          </p:grpSpPr>
          <p:pic>
            <p:nvPicPr>
              <p:cNvPr id="20" name="Picture 19" descr="A pink paper with a black border&#10;&#10;AI-generated content may be incorrect.">
                <a:extLst>
                  <a:ext uri="{FF2B5EF4-FFF2-40B4-BE49-F238E27FC236}">
                    <a16:creationId xmlns:a16="http://schemas.microsoft.com/office/drawing/2014/main" id="{4FD98662-8ADE-CF71-3D54-7D1D3277AF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59178" y="5732718"/>
                <a:ext cx="914399" cy="935393"/>
              </a:xfrm>
              <a:prstGeom prst="rect">
                <a:avLst/>
              </a:prstGeom>
            </p:spPr>
          </p:pic>
          <p:pic>
            <p:nvPicPr>
              <p:cNvPr id="21" name="Graphic 20" descr="Man and woman with solid fill">
                <a:extLst>
                  <a:ext uri="{FF2B5EF4-FFF2-40B4-BE49-F238E27FC236}">
                    <a16:creationId xmlns:a16="http://schemas.microsoft.com/office/drawing/2014/main" id="{41853713-76B9-30A1-C9E9-658C2F55DF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650281" y="5732719"/>
                <a:ext cx="749151" cy="749151"/>
              </a:xfrm>
              <a:prstGeom prst="rect">
                <a:avLst/>
              </a:prstGeom>
            </p:spPr>
          </p:pic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0368D1E-6382-E63C-56F0-B08103F0E50A}"/>
                </a:ext>
              </a:extLst>
            </p:cNvPr>
            <p:cNvSpPr txBox="1"/>
            <p:nvPr/>
          </p:nvSpPr>
          <p:spPr>
            <a:xfrm>
              <a:off x="2517513" y="6390372"/>
              <a:ext cx="5196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Name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A2C0E76-ED39-6680-DCE9-B8AB209D1289}"/>
              </a:ext>
            </a:extLst>
          </p:cNvPr>
          <p:cNvGrpSpPr/>
          <p:nvPr/>
        </p:nvGrpSpPr>
        <p:grpSpPr>
          <a:xfrm>
            <a:off x="2881850" y="4449079"/>
            <a:ext cx="990463" cy="973852"/>
            <a:chOff x="2501623" y="6779382"/>
            <a:chExt cx="990463" cy="973852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80F5C53-89F0-80BC-CF35-DB4A988DC926}"/>
                </a:ext>
              </a:extLst>
            </p:cNvPr>
            <p:cNvGrpSpPr/>
            <p:nvPr/>
          </p:nvGrpSpPr>
          <p:grpSpPr>
            <a:xfrm>
              <a:off x="2577687" y="6779382"/>
              <a:ext cx="914399" cy="935393"/>
              <a:chOff x="2577687" y="6779382"/>
              <a:chExt cx="914399" cy="935393"/>
            </a:xfrm>
          </p:grpSpPr>
          <p:pic>
            <p:nvPicPr>
              <p:cNvPr id="25" name="Picture 24" descr="A pink paper with a black border&#10;&#10;AI-generated content may be incorrect.">
                <a:extLst>
                  <a:ext uri="{FF2B5EF4-FFF2-40B4-BE49-F238E27FC236}">
                    <a16:creationId xmlns:a16="http://schemas.microsoft.com/office/drawing/2014/main" id="{716B9F10-D05C-2760-E168-45DCDB6C24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7687" y="6779382"/>
                <a:ext cx="914399" cy="935393"/>
              </a:xfrm>
              <a:prstGeom prst="rect">
                <a:avLst/>
              </a:prstGeom>
            </p:spPr>
          </p:pic>
          <p:pic>
            <p:nvPicPr>
              <p:cNvPr id="26" name="Graphic 25" descr="Man with solid fill">
                <a:extLst>
                  <a:ext uri="{FF2B5EF4-FFF2-40B4-BE49-F238E27FC236}">
                    <a16:creationId xmlns:a16="http://schemas.microsoft.com/office/drawing/2014/main" id="{EA2B406A-79F1-66D5-1C2F-4B10520777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653557" y="6860907"/>
                <a:ext cx="662634" cy="662634"/>
              </a:xfrm>
              <a:prstGeom prst="rect">
                <a:avLst/>
              </a:prstGeom>
            </p:spPr>
          </p:pic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343F077-1ACE-35A6-190D-DAB69B36846B}"/>
                </a:ext>
              </a:extLst>
            </p:cNvPr>
            <p:cNvSpPr txBox="1"/>
            <p:nvPr/>
          </p:nvSpPr>
          <p:spPr>
            <a:xfrm>
              <a:off x="2501623" y="7476235"/>
              <a:ext cx="5886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Name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EFF1215-6FEB-1FAA-470A-8F3B65639BB8}"/>
              </a:ext>
            </a:extLst>
          </p:cNvPr>
          <p:cNvGrpSpPr/>
          <p:nvPr/>
        </p:nvGrpSpPr>
        <p:grpSpPr>
          <a:xfrm>
            <a:off x="2881850" y="6712572"/>
            <a:ext cx="960692" cy="935393"/>
            <a:chOff x="2551732" y="8846327"/>
            <a:chExt cx="960692" cy="935393"/>
          </a:xfrm>
        </p:grpSpPr>
        <p:pic>
          <p:nvPicPr>
            <p:cNvPr id="28" name="Picture 27" descr="A pink paper with a black border&#10;&#10;AI-generated content may be incorrect.">
              <a:extLst>
                <a:ext uri="{FF2B5EF4-FFF2-40B4-BE49-F238E27FC236}">
                  <a16:creationId xmlns:a16="http://schemas.microsoft.com/office/drawing/2014/main" id="{20B5F716-8788-A5C6-C6B9-2F5F8E3F2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8025" y="8846327"/>
              <a:ext cx="914399" cy="935393"/>
            </a:xfrm>
            <a:prstGeom prst="rect">
              <a:avLst/>
            </a:prstGeom>
          </p:spPr>
        </p:pic>
        <p:pic>
          <p:nvPicPr>
            <p:cNvPr id="29" name="Graphic 28" descr="Baby with solid fill">
              <a:extLst>
                <a:ext uri="{FF2B5EF4-FFF2-40B4-BE49-F238E27FC236}">
                  <a16:creationId xmlns:a16="http://schemas.microsoft.com/office/drawing/2014/main" id="{0B4F4551-4CAD-01A1-D61C-D068F0F06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815421" y="8888259"/>
              <a:ext cx="563241" cy="56324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392DF54-B9A0-4AE8-35CB-DB600AB47E84}"/>
                </a:ext>
              </a:extLst>
            </p:cNvPr>
            <p:cNvSpPr txBox="1"/>
            <p:nvPr/>
          </p:nvSpPr>
          <p:spPr>
            <a:xfrm>
              <a:off x="2551732" y="9491148"/>
              <a:ext cx="5886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Name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273FC11-6B62-18E9-C170-1CE5B8FC83CC}"/>
              </a:ext>
            </a:extLst>
          </p:cNvPr>
          <p:cNvGrpSpPr/>
          <p:nvPr/>
        </p:nvGrpSpPr>
        <p:grpSpPr>
          <a:xfrm>
            <a:off x="2863901" y="5600055"/>
            <a:ext cx="984094" cy="935393"/>
            <a:chOff x="2529057" y="7747725"/>
            <a:chExt cx="984094" cy="935393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C7407D0-CF69-0668-451A-3F56C66692F4}"/>
                </a:ext>
              </a:extLst>
            </p:cNvPr>
            <p:cNvGrpSpPr/>
            <p:nvPr/>
          </p:nvGrpSpPr>
          <p:grpSpPr>
            <a:xfrm>
              <a:off x="2598752" y="7747725"/>
              <a:ext cx="914399" cy="935393"/>
              <a:chOff x="2598752" y="7740112"/>
              <a:chExt cx="914399" cy="935393"/>
            </a:xfrm>
          </p:grpSpPr>
          <p:pic>
            <p:nvPicPr>
              <p:cNvPr id="34" name="Picture 33" descr="A pink paper with a black border&#10;&#10;AI-generated content may be incorrect.">
                <a:extLst>
                  <a:ext uri="{FF2B5EF4-FFF2-40B4-BE49-F238E27FC236}">
                    <a16:creationId xmlns:a16="http://schemas.microsoft.com/office/drawing/2014/main" id="{57EAC234-169B-09D2-DA99-F0EEDB678C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98752" y="7740112"/>
                <a:ext cx="914399" cy="935393"/>
              </a:xfrm>
              <a:prstGeom prst="rect">
                <a:avLst/>
              </a:prstGeom>
            </p:spPr>
          </p:pic>
          <p:pic>
            <p:nvPicPr>
              <p:cNvPr id="35" name="Graphic 34" descr="Woman Shrugging with solid fill">
                <a:extLst>
                  <a:ext uri="{FF2B5EF4-FFF2-40B4-BE49-F238E27FC236}">
                    <a16:creationId xmlns:a16="http://schemas.microsoft.com/office/drawing/2014/main" id="{6675F9C5-2FA0-0201-E311-DB1536101F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2701503" y="7820012"/>
                <a:ext cx="638922" cy="638922"/>
              </a:xfrm>
              <a:prstGeom prst="rect">
                <a:avLst/>
              </a:prstGeom>
            </p:spPr>
          </p:pic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E42CFCE-AD09-998A-3751-4B66AB16C5EF}"/>
                </a:ext>
              </a:extLst>
            </p:cNvPr>
            <p:cNvSpPr txBox="1"/>
            <p:nvPr/>
          </p:nvSpPr>
          <p:spPr>
            <a:xfrm>
              <a:off x="2529057" y="8393833"/>
              <a:ext cx="5886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Name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C67F0FE-ECB3-23A0-2D05-B69F087E59E7}"/>
              </a:ext>
            </a:extLst>
          </p:cNvPr>
          <p:cNvGrpSpPr/>
          <p:nvPr/>
        </p:nvGrpSpPr>
        <p:grpSpPr>
          <a:xfrm>
            <a:off x="5027846" y="2359339"/>
            <a:ext cx="914399" cy="593073"/>
            <a:chOff x="2637146" y="9998728"/>
            <a:chExt cx="914399" cy="593073"/>
          </a:xfrm>
        </p:grpSpPr>
        <p:pic>
          <p:nvPicPr>
            <p:cNvPr id="37" name="Picture 36" descr="A pink paper with a black border&#10;&#10;AI-generated content may be incorrect.">
              <a:extLst>
                <a:ext uri="{FF2B5EF4-FFF2-40B4-BE49-F238E27FC236}">
                  <a16:creationId xmlns:a16="http://schemas.microsoft.com/office/drawing/2014/main" id="{E9C55C1D-3B4E-C943-E45F-7567282198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7146" y="9998728"/>
              <a:ext cx="914399" cy="593073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1813C8E-4B07-6CA8-5D5D-83F4E1652918}"/>
                </a:ext>
              </a:extLst>
            </p:cNvPr>
            <p:cNvSpPr txBox="1"/>
            <p:nvPr/>
          </p:nvSpPr>
          <p:spPr>
            <a:xfrm>
              <a:off x="2699044" y="9998728"/>
              <a:ext cx="768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Smith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C6F7E14-01D7-6CBE-2722-A436A85B3689}"/>
              </a:ext>
            </a:extLst>
          </p:cNvPr>
          <p:cNvGrpSpPr/>
          <p:nvPr/>
        </p:nvGrpSpPr>
        <p:grpSpPr>
          <a:xfrm>
            <a:off x="4986181" y="3259678"/>
            <a:ext cx="956064" cy="935393"/>
            <a:chOff x="2517513" y="5732718"/>
            <a:chExt cx="956064" cy="935393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18C661C-2556-1148-EFB4-C63915F13E8E}"/>
                </a:ext>
              </a:extLst>
            </p:cNvPr>
            <p:cNvGrpSpPr/>
            <p:nvPr/>
          </p:nvGrpSpPr>
          <p:grpSpPr>
            <a:xfrm>
              <a:off x="2559178" y="5732718"/>
              <a:ext cx="914399" cy="935393"/>
              <a:chOff x="2559178" y="5732718"/>
              <a:chExt cx="914399" cy="935393"/>
            </a:xfrm>
          </p:grpSpPr>
          <p:pic>
            <p:nvPicPr>
              <p:cNvPr id="42" name="Picture 41" descr="A pink paper with a black border&#10;&#10;AI-generated content may be incorrect.">
                <a:extLst>
                  <a:ext uri="{FF2B5EF4-FFF2-40B4-BE49-F238E27FC236}">
                    <a16:creationId xmlns:a16="http://schemas.microsoft.com/office/drawing/2014/main" id="{B52A7D17-6E6C-72F8-3DB5-A9FCD47E51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59178" y="5732718"/>
                <a:ext cx="914399" cy="935393"/>
              </a:xfrm>
              <a:prstGeom prst="rect">
                <a:avLst/>
              </a:prstGeom>
            </p:spPr>
          </p:pic>
          <p:pic>
            <p:nvPicPr>
              <p:cNvPr id="43" name="Graphic 42" descr="Man and woman with solid fill">
                <a:extLst>
                  <a:ext uri="{FF2B5EF4-FFF2-40B4-BE49-F238E27FC236}">
                    <a16:creationId xmlns:a16="http://schemas.microsoft.com/office/drawing/2014/main" id="{4C3F302E-1E8B-646F-6E78-B88B980048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650281" y="5732719"/>
                <a:ext cx="749151" cy="749151"/>
              </a:xfrm>
              <a:prstGeom prst="rect">
                <a:avLst/>
              </a:prstGeom>
            </p:spPr>
          </p:pic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C26440F-6E8A-B018-4918-ACD7B6B54203}"/>
                </a:ext>
              </a:extLst>
            </p:cNvPr>
            <p:cNvSpPr txBox="1"/>
            <p:nvPr/>
          </p:nvSpPr>
          <p:spPr>
            <a:xfrm>
              <a:off x="2517513" y="6390372"/>
              <a:ext cx="85472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Jerry &amp; Anne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C9840C7-7542-746B-58C6-A7592EAE5098}"/>
              </a:ext>
            </a:extLst>
          </p:cNvPr>
          <p:cNvGrpSpPr/>
          <p:nvPr/>
        </p:nvGrpSpPr>
        <p:grpSpPr>
          <a:xfrm>
            <a:off x="4937896" y="4449079"/>
            <a:ext cx="990463" cy="973852"/>
            <a:chOff x="2501623" y="6779382"/>
            <a:chExt cx="990463" cy="973852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A7E51F53-6F9C-B397-9DF2-577941030586}"/>
                </a:ext>
              </a:extLst>
            </p:cNvPr>
            <p:cNvGrpSpPr/>
            <p:nvPr/>
          </p:nvGrpSpPr>
          <p:grpSpPr>
            <a:xfrm>
              <a:off x="2577687" y="6779382"/>
              <a:ext cx="914399" cy="935393"/>
              <a:chOff x="2577687" y="6779382"/>
              <a:chExt cx="914399" cy="935393"/>
            </a:xfrm>
          </p:grpSpPr>
          <p:pic>
            <p:nvPicPr>
              <p:cNvPr id="47" name="Picture 46" descr="A pink paper with a black border&#10;&#10;AI-generated content may be incorrect.">
                <a:extLst>
                  <a:ext uri="{FF2B5EF4-FFF2-40B4-BE49-F238E27FC236}">
                    <a16:creationId xmlns:a16="http://schemas.microsoft.com/office/drawing/2014/main" id="{20772E3F-EB2B-D246-395B-3FBF2F1269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7687" y="6779382"/>
                <a:ext cx="914399" cy="935393"/>
              </a:xfrm>
              <a:prstGeom prst="rect">
                <a:avLst/>
              </a:prstGeom>
            </p:spPr>
          </p:pic>
          <p:pic>
            <p:nvPicPr>
              <p:cNvPr id="48" name="Graphic 47" descr="Man with solid fill">
                <a:extLst>
                  <a:ext uri="{FF2B5EF4-FFF2-40B4-BE49-F238E27FC236}">
                    <a16:creationId xmlns:a16="http://schemas.microsoft.com/office/drawing/2014/main" id="{DE7F97F0-5D0A-439E-91BC-971752C50F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653557" y="6860907"/>
                <a:ext cx="662634" cy="662634"/>
              </a:xfrm>
              <a:prstGeom prst="rect">
                <a:avLst/>
              </a:prstGeom>
            </p:spPr>
          </p:pic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7A7ABD9-51B3-24A8-A6C0-51EA8DEB2ACE}"/>
                </a:ext>
              </a:extLst>
            </p:cNvPr>
            <p:cNvSpPr txBox="1"/>
            <p:nvPr/>
          </p:nvSpPr>
          <p:spPr>
            <a:xfrm>
              <a:off x="2501623" y="7476235"/>
              <a:ext cx="5522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Frank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B33EF60-8A6D-E98B-68DF-95BD3033D464}"/>
              </a:ext>
            </a:extLst>
          </p:cNvPr>
          <p:cNvGrpSpPr/>
          <p:nvPr/>
        </p:nvGrpSpPr>
        <p:grpSpPr>
          <a:xfrm>
            <a:off x="4937896" y="6712572"/>
            <a:ext cx="960692" cy="935393"/>
            <a:chOff x="2551732" y="8846327"/>
            <a:chExt cx="960692" cy="935393"/>
          </a:xfrm>
        </p:grpSpPr>
        <p:pic>
          <p:nvPicPr>
            <p:cNvPr id="50" name="Picture 49" descr="A pink paper with a black border&#10;&#10;AI-generated content may be incorrect.">
              <a:extLst>
                <a:ext uri="{FF2B5EF4-FFF2-40B4-BE49-F238E27FC236}">
                  <a16:creationId xmlns:a16="http://schemas.microsoft.com/office/drawing/2014/main" id="{43C6C2D8-255C-58C7-82AD-6F8BF78F8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8025" y="8846327"/>
              <a:ext cx="914399" cy="935393"/>
            </a:xfrm>
            <a:prstGeom prst="rect">
              <a:avLst/>
            </a:prstGeom>
          </p:spPr>
        </p:pic>
        <p:pic>
          <p:nvPicPr>
            <p:cNvPr id="51" name="Graphic 50" descr="Baby with solid fill">
              <a:extLst>
                <a:ext uri="{FF2B5EF4-FFF2-40B4-BE49-F238E27FC236}">
                  <a16:creationId xmlns:a16="http://schemas.microsoft.com/office/drawing/2014/main" id="{AA380856-470D-19A2-EB32-C5E53DE4E4D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815421" y="8888259"/>
              <a:ext cx="563241" cy="563241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DBD6963-89B5-A998-9103-120BCF01FE36}"/>
                </a:ext>
              </a:extLst>
            </p:cNvPr>
            <p:cNvSpPr txBox="1"/>
            <p:nvPr/>
          </p:nvSpPr>
          <p:spPr>
            <a:xfrm>
              <a:off x="2551732" y="9491148"/>
              <a:ext cx="4844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Sam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92DEBCF-FDDC-68AE-7762-7A93BC0111E5}"/>
              </a:ext>
            </a:extLst>
          </p:cNvPr>
          <p:cNvGrpSpPr/>
          <p:nvPr/>
        </p:nvGrpSpPr>
        <p:grpSpPr>
          <a:xfrm>
            <a:off x="4919947" y="5600055"/>
            <a:ext cx="984094" cy="935393"/>
            <a:chOff x="2529057" y="7747725"/>
            <a:chExt cx="984094" cy="935393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A3AC617A-BE1F-417D-2170-5C749C7EC301}"/>
                </a:ext>
              </a:extLst>
            </p:cNvPr>
            <p:cNvGrpSpPr/>
            <p:nvPr/>
          </p:nvGrpSpPr>
          <p:grpSpPr>
            <a:xfrm>
              <a:off x="2598752" y="7747725"/>
              <a:ext cx="914399" cy="935393"/>
              <a:chOff x="2598752" y="7740112"/>
              <a:chExt cx="914399" cy="935393"/>
            </a:xfrm>
          </p:grpSpPr>
          <p:pic>
            <p:nvPicPr>
              <p:cNvPr id="56" name="Picture 55" descr="A pink paper with a black border&#10;&#10;AI-generated content may be incorrect.">
                <a:extLst>
                  <a:ext uri="{FF2B5EF4-FFF2-40B4-BE49-F238E27FC236}">
                    <a16:creationId xmlns:a16="http://schemas.microsoft.com/office/drawing/2014/main" id="{453DA172-1552-BF82-6D68-18BC18A49E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98752" y="7740112"/>
                <a:ext cx="914399" cy="935393"/>
              </a:xfrm>
              <a:prstGeom prst="rect">
                <a:avLst/>
              </a:prstGeom>
            </p:spPr>
          </p:pic>
          <p:pic>
            <p:nvPicPr>
              <p:cNvPr id="57" name="Graphic 56" descr="Woman Shrugging with solid fill">
                <a:extLst>
                  <a:ext uri="{FF2B5EF4-FFF2-40B4-BE49-F238E27FC236}">
                    <a16:creationId xmlns:a16="http://schemas.microsoft.com/office/drawing/2014/main" id="{90B663F5-C34C-8972-09AA-9AD6226F2A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2701503" y="7820012"/>
                <a:ext cx="638922" cy="638922"/>
              </a:xfrm>
              <a:prstGeom prst="rect">
                <a:avLst/>
              </a:prstGeom>
            </p:spPr>
          </p:pic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CCCB42C-A2C4-51CB-1BE6-C3EBE1924AA9}"/>
                </a:ext>
              </a:extLst>
            </p:cNvPr>
            <p:cNvSpPr txBox="1"/>
            <p:nvPr/>
          </p:nvSpPr>
          <p:spPr>
            <a:xfrm>
              <a:off x="2529057" y="8393833"/>
              <a:ext cx="5107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Mary</a:t>
              </a: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2306683D-491B-05E5-4960-19F811935B09}"/>
              </a:ext>
            </a:extLst>
          </p:cNvPr>
          <p:cNvSpPr txBox="1"/>
          <p:nvPr/>
        </p:nvSpPr>
        <p:spPr>
          <a:xfrm>
            <a:off x="409590" y="2267006"/>
            <a:ext cx="2117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You are yellow, for relatives, choose a family name &amp; color.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FFE93CF-61D5-ABF1-9009-9F3D4FBA3E0D}"/>
              </a:ext>
            </a:extLst>
          </p:cNvPr>
          <p:cNvSpPr txBox="1"/>
          <p:nvPr/>
        </p:nvSpPr>
        <p:spPr>
          <a:xfrm>
            <a:off x="409590" y="3190336"/>
            <a:ext cx="2225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Represents a couple whether you, your parents, child, or sibling if they are married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BE26EBD-D676-CE47-CFAA-F004A814D440}"/>
              </a:ext>
            </a:extLst>
          </p:cNvPr>
          <p:cNvSpPr txBox="1"/>
          <p:nvPr/>
        </p:nvSpPr>
        <p:spPr>
          <a:xfrm>
            <a:off x="409590" y="4384867"/>
            <a:ext cx="2225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Represents an adult single male whether you, your parent, your child or your sibling.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C303A85-5101-485E-3DC4-A697F5539979}"/>
              </a:ext>
            </a:extLst>
          </p:cNvPr>
          <p:cNvSpPr txBox="1"/>
          <p:nvPr/>
        </p:nvSpPr>
        <p:spPr>
          <a:xfrm>
            <a:off x="407969" y="5600055"/>
            <a:ext cx="2225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Represents an adult single female whether you, your parent, your child or your sibling.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76C3FBD-C4D4-F7E9-F95B-FA59616C2C3E}"/>
              </a:ext>
            </a:extLst>
          </p:cNvPr>
          <p:cNvSpPr txBox="1"/>
          <p:nvPr/>
        </p:nvSpPr>
        <p:spPr>
          <a:xfrm>
            <a:off x="372822" y="6680285"/>
            <a:ext cx="22250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Represents a minor child whether you, your parent, your child or your sibling.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FF6908D6-65A2-1C6F-D5A1-D64046BA6173}"/>
              </a:ext>
            </a:extLst>
          </p:cNvPr>
          <p:cNvCxnSpPr/>
          <p:nvPr/>
        </p:nvCxnSpPr>
        <p:spPr>
          <a:xfrm>
            <a:off x="4061460" y="2655875"/>
            <a:ext cx="723900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A2BD5CC7-E29D-A7D8-ADB4-97F5DC2AF0F7}"/>
              </a:ext>
            </a:extLst>
          </p:cNvPr>
          <p:cNvCxnSpPr/>
          <p:nvPr/>
        </p:nvCxnSpPr>
        <p:spPr>
          <a:xfrm>
            <a:off x="4196047" y="3974845"/>
            <a:ext cx="723900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0EC1EBE5-341C-55A4-2547-565F1390F6D8}"/>
              </a:ext>
            </a:extLst>
          </p:cNvPr>
          <p:cNvCxnSpPr/>
          <p:nvPr/>
        </p:nvCxnSpPr>
        <p:spPr>
          <a:xfrm>
            <a:off x="4141470" y="5119567"/>
            <a:ext cx="723900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CE2D32DA-ED69-F346-4D2F-03660E9D02E3}"/>
              </a:ext>
            </a:extLst>
          </p:cNvPr>
          <p:cNvCxnSpPr/>
          <p:nvPr/>
        </p:nvCxnSpPr>
        <p:spPr>
          <a:xfrm>
            <a:off x="4141470" y="6096000"/>
            <a:ext cx="723900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9710D777-0125-E29B-20F6-900B4AD6AAF6}"/>
              </a:ext>
            </a:extLst>
          </p:cNvPr>
          <p:cNvCxnSpPr/>
          <p:nvPr/>
        </p:nvCxnSpPr>
        <p:spPr>
          <a:xfrm>
            <a:off x="4141470" y="7000392"/>
            <a:ext cx="723900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1" name="Group 90">
            <a:extLst>
              <a:ext uri="{FF2B5EF4-FFF2-40B4-BE49-F238E27FC236}">
                <a16:creationId xmlns:a16="http://schemas.microsoft.com/office/drawing/2014/main" id="{021219BB-3E5E-B710-E3DE-FF9E9B2DAD78}"/>
              </a:ext>
            </a:extLst>
          </p:cNvPr>
          <p:cNvGrpSpPr/>
          <p:nvPr/>
        </p:nvGrpSpPr>
        <p:grpSpPr>
          <a:xfrm>
            <a:off x="1548556" y="8624245"/>
            <a:ext cx="941732" cy="943066"/>
            <a:chOff x="1448114" y="5732719"/>
            <a:chExt cx="941732" cy="943066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F3F23A59-B579-19FD-D1B5-4EE0E703FC64}"/>
                </a:ext>
              </a:extLst>
            </p:cNvPr>
            <p:cNvGrpSpPr/>
            <p:nvPr/>
          </p:nvGrpSpPr>
          <p:grpSpPr>
            <a:xfrm>
              <a:off x="1475447" y="5732719"/>
              <a:ext cx="914399" cy="943066"/>
              <a:chOff x="1475447" y="5732719"/>
              <a:chExt cx="914399" cy="943066"/>
            </a:xfrm>
          </p:grpSpPr>
          <p:pic>
            <p:nvPicPr>
              <p:cNvPr id="94" name="Picture 93" descr="A purple paper with a black border&#10;&#10;AI-generated content may be incorrect.">
                <a:extLst>
                  <a:ext uri="{FF2B5EF4-FFF2-40B4-BE49-F238E27FC236}">
                    <a16:creationId xmlns:a16="http://schemas.microsoft.com/office/drawing/2014/main" id="{EE2DE425-0E77-4FB2-33AB-561752B27F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5447" y="5740392"/>
                <a:ext cx="914399" cy="935393"/>
              </a:xfrm>
              <a:prstGeom prst="rect">
                <a:avLst/>
              </a:prstGeom>
            </p:spPr>
          </p:pic>
          <p:pic>
            <p:nvPicPr>
              <p:cNvPr id="95" name="Graphic 94" descr="Man and woman with solid fill">
                <a:extLst>
                  <a:ext uri="{FF2B5EF4-FFF2-40B4-BE49-F238E27FC236}">
                    <a16:creationId xmlns:a16="http://schemas.microsoft.com/office/drawing/2014/main" id="{D568195B-B4F6-2818-9734-EF0EC4D74E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524035" y="5732719"/>
                <a:ext cx="749151" cy="749151"/>
              </a:xfrm>
              <a:prstGeom prst="rect">
                <a:avLst/>
              </a:prstGeom>
            </p:spPr>
          </p:pic>
        </p:grp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85CC7DA2-6D1F-2860-9389-5D2D2484E919}"/>
                </a:ext>
              </a:extLst>
            </p:cNvPr>
            <p:cNvSpPr txBox="1"/>
            <p:nvPr/>
          </p:nvSpPr>
          <p:spPr>
            <a:xfrm>
              <a:off x="1448114" y="6385779"/>
              <a:ext cx="5196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Name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400655A2-4043-8469-015D-973CE9B8C481}"/>
              </a:ext>
            </a:extLst>
          </p:cNvPr>
          <p:cNvGrpSpPr/>
          <p:nvPr/>
        </p:nvGrpSpPr>
        <p:grpSpPr>
          <a:xfrm>
            <a:off x="2944761" y="7914599"/>
            <a:ext cx="950378" cy="966003"/>
            <a:chOff x="4603404" y="5693546"/>
            <a:chExt cx="950378" cy="966003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CD0E7CB0-1341-4D5A-7EF4-246A1715B407}"/>
                </a:ext>
              </a:extLst>
            </p:cNvPr>
            <p:cNvGrpSpPr/>
            <p:nvPr/>
          </p:nvGrpSpPr>
          <p:grpSpPr>
            <a:xfrm>
              <a:off x="4639383" y="5693546"/>
              <a:ext cx="914399" cy="966003"/>
              <a:chOff x="4639383" y="5693546"/>
              <a:chExt cx="914399" cy="966003"/>
            </a:xfrm>
          </p:grpSpPr>
          <p:pic>
            <p:nvPicPr>
              <p:cNvPr id="99" name="Picture 98" descr="A yellow square with a black border&#10;&#10;AI-generated content may be incorrect.">
                <a:extLst>
                  <a:ext uri="{FF2B5EF4-FFF2-40B4-BE49-F238E27FC236}">
                    <a16:creationId xmlns:a16="http://schemas.microsoft.com/office/drawing/2014/main" id="{568BA8BF-31A6-FF21-005F-F8DA496450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9383" y="5724156"/>
                <a:ext cx="914399" cy="935393"/>
              </a:xfrm>
              <a:prstGeom prst="rect">
                <a:avLst/>
              </a:prstGeom>
            </p:spPr>
          </p:pic>
          <p:pic>
            <p:nvPicPr>
              <p:cNvPr id="100" name="Graphic 99" descr="Man and woman with solid fill">
                <a:extLst>
                  <a:ext uri="{FF2B5EF4-FFF2-40B4-BE49-F238E27FC236}">
                    <a16:creationId xmlns:a16="http://schemas.microsoft.com/office/drawing/2014/main" id="{EDCAF02F-A8E4-51AA-579B-4A9433E54B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717967" y="5693546"/>
                <a:ext cx="749151" cy="749151"/>
              </a:xfrm>
              <a:prstGeom prst="rect">
                <a:avLst/>
              </a:prstGeom>
            </p:spPr>
          </p:pic>
        </p:grp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0A84E1C7-40A4-4BFE-760B-288E4031A4F4}"/>
                </a:ext>
              </a:extLst>
            </p:cNvPr>
            <p:cNvSpPr txBox="1"/>
            <p:nvPr/>
          </p:nvSpPr>
          <p:spPr>
            <a:xfrm>
              <a:off x="4603404" y="6384565"/>
              <a:ext cx="5196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Name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4AE747D8-8490-56E0-4154-334BBC9506D8}"/>
              </a:ext>
            </a:extLst>
          </p:cNvPr>
          <p:cNvGrpSpPr/>
          <p:nvPr/>
        </p:nvGrpSpPr>
        <p:grpSpPr>
          <a:xfrm>
            <a:off x="3476277" y="8624060"/>
            <a:ext cx="941726" cy="950551"/>
            <a:chOff x="4623140" y="6724528"/>
            <a:chExt cx="941726" cy="950551"/>
          </a:xfrm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71B5FF61-8A7F-62D5-659A-4407FF11EC02}"/>
                </a:ext>
              </a:extLst>
            </p:cNvPr>
            <p:cNvGrpSpPr/>
            <p:nvPr/>
          </p:nvGrpSpPr>
          <p:grpSpPr>
            <a:xfrm>
              <a:off x="4650467" y="6724528"/>
              <a:ext cx="914399" cy="935393"/>
              <a:chOff x="4650467" y="6724528"/>
              <a:chExt cx="914399" cy="935393"/>
            </a:xfrm>
          </p:grpSpPr>
          <p:pic>
            <p:nvPicPr>
              <p:cNvPr id="104" name="Picture 103" descr="A yellow square with a black border&#10;&#10;AI-generated content may be incorrect.">
                <a:extLst>
                  <a:ext uri="{FF2B5EF4-FFF2-40B4-BE49-F238E27FC236}">
                    <a16:creationId xmlns:a16="http://schemas.microsoft.com/office/drawing/2014/main" id="{0DB903A0-6E3A-83DA-1960-237173572D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0467" y="6724528"/>
                <a:ext cx="914399" cy="935393"/>
              </a:xfrm>
              <a:prstGeom prst="rect">
                <a:avLst/>
              </a:prstGeom>
            </p:spPr>
          </p:pic>
          <p:pic>
            <p:nvPicPr>
              <p:cNvPr id="105" name="Graphic 104" descr="Man with solid fill">
                <a:extLst>
                  <a:ext uri="{FF2B5EF4-FFF2-40B4-BE49-F238E27FC236}">
                    <a16:creationId xmlns:a16="http://schemas.microsoft.com/office/drawing/2014/main" id="{A292E7D7-E129-ABE7-284A-C6F43A15AB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747622" y="6744425"/>
                <a:ext cx="662634" cy="662634"/>
              </a:xfrm>
              <a:prstGeom prst="rect">
                <a:avLst/>
              </a:prstGeom>
            </p:spPr>
          </p:pic>
        </p:grp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AFAB22D5-8FD9-604F-C21F-0964E7305F39}"/>
                </a:ext>
              </a:extLst>
            </p:cNvPr>
            <p:cNvSpPr txBox="1"/>
            <p:nvPr/>
          </p:nvSpPr>
          <p:spPr>
            <a:xfrm>
              <a:off x="4623140" y="7428858"/>
              <a:ext cx="5196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Name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033EEB1-44B2-1C10-4773-972F49790E9A}"/>
              </a:ext>
            </a:extLst>
          </p:cNvPr>
          <p:cNvGrpSpPr/>
          <p:nvPr/>
        </p:nvGrpSpPr>
        <p:grpSpPr>
          <a:xfrm>
            <a:off x="5409201" y="8520322"/>
            <a:ext cx="958642" cy="951143"/>
            <a:chOff x="5661941" y="5716969"/>
            <a:chExt cx="958642" cy="951143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D419FBE8-05DC-D350-BFEF-C3AC138A8554}"/>
                </a:ext>
              </a:extLst>
            </p:cNvPr>
            <p:cNvGrpSpPr/>
            <p:nvPr/>
          </p:nvGrpSpPr>
          <p:grpSpPr>
            <a:xfrm>
              <a:off x="5706184" y="5716969"/>
              <a:ext cx="914399" cy="951143"/>
              <a:chOff x="5706184" y="5716969"/>
              <a:chExt cx="914399" cy="951143"/>
            </a:xfrm>
          </p:grpSpPr>
          <p:pic>
            <p:nvPicPr>
              <p:cNvPr id="109" name="Picture 108" descr="A green square with a black border&#10;&#10;AI-generated content may be incorrect.">
                <a:extLst>
                  <a:ext uri="{FF2B5EF4-FFF2-40B4-BE49-F238E27FC236}">
                    <a16:creationId xmlns:a16="http://schemas.microsoft.com/office/drawing/2014/main" id="{61C00773-7E23-072E-F018-3EACCE28D0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06184" y="5732719"/>
                <a:ext cx="914399" cy="935393"/>
              </a:xfrm>
              <a:prstGeom prst="rect">
                <a:avLst/>
              </a:prstGeom>
            </p:spPr>
          </p:pic>
          <p:pic>
            <p:nvPicPr>
              <p:cNvPr id="110" name="Graphic 109" descr="Man and woman with solid fill">
                <a:extLst>
                  <a:ext uri="{FF2B5EF4-FFF2-40B4-BE49-F238E27FC236}">
                    <a16:creationId xmlns:a16="http://schemas.microsoft.com/office/drawing/2014/main" id="{CED223CE-BF9C-C231-865A-BDADE36859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770584" y="5716969"/>
                <a:ext cx="749151" cy="749151"/>
              </a:xfrm>
              <a:prstGeom prst="rect">
                <a:avLst/>
              </a:prstGeom>
            </p:spPr>
          </p:pic>
        </p:grp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DBB6E76C-6660-1CF5-A22D-96FBAD248701}"/>
                </a:ext>
              </a:extLst>
            </p:cNvPr>
            <p:cNvSpPr txBox="1"/>
            <p:nvPr/>
          </p:nvSpPr>
          <p:spPr>
            <a:xfrm>
              <a:off x="5661941" y="6380137"/>
              <a:ext cx="5196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Name</a:t>
              </a: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4F18011E-EDCD-2B7D-801A-D534AC38330E}"/>
              </a:ext>
            </a:extLst>
          </p:cNvPr>
          <p:cNvGrpSpPr/>
          <p:nvPr/>
        </p:nvGrpSpPr>
        <p:grpSpPr>
          <a:xfrm>
            <a:off x="2942696" y="8951456"/>
            <a:ext cx="956320" cy="941762"/>
            <a:chOff x="4683293" y="7792318"/>
            <a:chExt cx="956320" cy="941762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BBA738F0-447A-9EC3-47FC-9FA897979F0B}"/>
                </a:ext>
              </a:extLst>
            </p:cNvPr>
            <p:cNvGrpSpPr/>
            <p:nvPr/>
          </p:nvGrpSpPr>
          <p:grpSpPr>
            <a:xfrm>
              <a:off x="4725214" y="7792318"/>
              <a:ext cx="914399" cy="935393"/>
              <a:chOff x="4725214" y="7792318"/>
              <a:chExt cx="914399" cy="935393"/>
            </a:xfrm>
          </p:grpSpPr>
          <p:pic>
            <p:nvPicPr>
              <p:cNvPr id="114" name="Picture 113" descr="A yellow square with a black border&#10;&#10;AI-generated content may be incorrect.">
                <a:extLst>
                  <a:ext uri="{FF2B5EF4-FFF2-40B4-BE49-F238E27FC236}">
                    <a16:creationId xmlns:a16="http://schemas.microsoft.com/office/drawing/2014/main" id="{BFF5116A-2868-7CCE-69BF-815ACE0E31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25214" y="7792318"/>
                <a:ext cx="914399" cy="935393"/>
              </a:xfrm>
              <a:prstGeom prst="rect">
                <a:avLst/>
              </a:prstGeom>
            </p:spPr>
          </p:pic>
          <p:pic>
            <p:nvPicPr>
              <p:cNvPr id="115" name="Graphic 114" descr="Woman Shrugging with solid fill">
                <a:extLst>
                  <a:ext uri="{FF2B5EF4-FFF2-40B4-BE49-F238E27FC236}">
                    <a16:creationId xmlns:a16="http://schemas.microsoft.com/office/drawing/2014/main" id="{D4748ED7-615B-77E3-0C25-1754ADFB4A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4864347" y="7840534"/>
                <a:ext cx="638922" cy="638922"/>
              </a:xfrm>
              <a:prstGeom prst="rect">
                <a:avLst/>
              </a:prstGeom>
            </p:spPr>
          </p:pic>
        </p:grp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6A352C23-1CA8-4DA0-E7B2-4E8536F2FB6F}"/>
                </a:ext>
              </a:extLst>
            </p:cNvPr>
            <p:cNvSpPr txBox="1"/>
            <p:nvPr/>
          </p:nvSpPr>
          <p:spPr>
            <a:xfrm>
              <a:off x="4683293" y="8487859"/>
              <a:ext cx="5196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Name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2C1A3F2D-CD06-CF09-A8EE-BE6288B32684}"/>
              </a:ext>
            </a:extLst>
          </p:cNvPr>
          <p:cNvGrpSpPr/>
          <p:nvPr/>
        </p:nvGrpSpPr>
        <p:grpSpPr>
          <a:xfrm>
            <a:off x="3179685" y="9851329"/>
            <a:ext cx="938522" cy="935393"/>
            <a:chOff x="4685558" y="8870122"/>
            <a:chExt cx="938522" cy="935393"/>
          </a:xfrm>
        </p:grpSpPr>
        <p:pic>
          <p:nvPicPr>
            <p:cNvPr id="117" name="Picture 116" descr="A yellow square with a black border&#10;&#10;AI-generated content may be incorrect.">
              <a:extLst>
                <a:ext uri="{FF2B5EF4-FFF2-40B4-BE49-F238E27FC236}">
                  <a16:creationId xmlns:a16="http://schemas.microsoft.com/office/drawing/2014/main" id="{24258E93-7210-E8A8-9D05-A35D2B552D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9681" y="8870122"/>
              <a:ext cx="914399" cy="935393"/>
            </a:xfrm>
            <a:prstGeom prst="rect">
              <a:avLst/>
            </a:prstGeom>
          </p:spPr>
        </p:pic>
        <p:pic>
          <p:nvPicPr>
            <p:cNvPr id="118" name="Graphic 117" descr="Baby with solid fill">
              <a:extLst>
                <a:ext uri="{FF2B5EF4-FFF2-40B4-BE49-F238E27FC236}">
                  <a16:creationId xmlns:a16="http://schemas.microsoft.com/office/drawing/2014/main" id="{F6393893-C4CD-3D0F-704D-B82CD9C61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916034" y="8909770"/>
              <a:ext cx="563241" cy="563241"/>
            </a:xfrm>
            <a:prstGeom prst="rect">
              <a:avLst/>
            </a:prstGeom>
          </p:spPr>
        </p:pic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45D0B59F-146B-F313-E71C-52E62A295978}"/>
                </a:ext>
              </a:extLst>
            </p:cNvPr>
            <p:cNvSpPr txBox="1"/>
            <p:nvPr/>
          </p:nvSpPr>
          <p:spPr>
            <a:xfrm>
              <a:off x="4685558" y="9539863"/>
              <a:ext cx="5196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Name</a:t>
              </a: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C725EDC0-647B-0F6C-F7B0-F176F4593201}"/>
              </a:ext>
            </a:extLst>
          </p:cNvPr>
          <p:cNvGrpSpPr/>
          <p:nvPr/>
        </p:nvGrpSpPr>
        <p:grpSpPr>
          <a:xfrm>
            <a:off x="1532533" y="9475703"/>
            <a:ext cx="936278" cy="935393"/>
            <a:chOff x="1502156" y="6742113"/>
            <a:chExt cx="936278" cy="935393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1C6E2EFE-4AAA-020C-94A3-A0A45013AA59}"/>
                </a:ext>
              </a:extLst>
            </p:cNvPr>
            <p:cNvGrpSpPr/>
            <p:nvPr/>
          </p:nvGrpSpPr>
          <p:grpSpPr>
            <a:xfrm>
              <a:off x="1524035" y="6742113"/>
              <a:ext cx="914399" cy="935393"/>
              <a:chOff x="1524035" y="6742113"/>
              <a:chExt cx="914399" cy="935393"/>
            </a:xfrm>
          </p:grpSpPr>
          <p:pic>
            <p:nvPicPr>
              <p:cNvPr id="123" name="Picture 122" descr="A purple paper with a black border&#10;&#10;AI-generated content may be incorrect.">
                <a:extLst>
                  <a:ext uri="{FF2B5EF4-FFF2-40B4-BE49-F238E27FC236}">
                    <a16:creationId xmlns:a16="http://schemas.microsoft.com/office/drawing/2014/main" id="{8DCB2337-57BF-06CB-6ADA-C52057F46C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4035" y="6742113"/>
                <a:ext cx="914399" cy="935393"/>
              </a:xfrm>
              <a:prstGeom prst="rect">
                <a:avLst/>
              </a:prstGeom>
            </p:spPr>
          </p:pic>
          <p:pic>
            <p:nvPicPr>
              <p:cNvPr id="124" name="Graphic 123" descr="Man with solid fill">
                <a:extLst>
                  <a:ext uri="{FF2B5EF4-FFF2-40B4-BE49-F238E27FC236}">
                    <a16:creationId xmlns:a16="http://schemas.microsoft.com/office/drawing/2014/main" id="{84E54825-E812-689E-5E10-9EB5BA5712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620339" y="6804719"/>
                <a:ext cx="662634" cy="662634"/>
              </a:xfrm>
              <a:prstGeom prst="rect">
                <a:avLst/>
              </a:prstGeom>
            </p:spPr>
          </p:pic>
        </p:grp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EB13CB9A-AD71-6C18-474D-136CB4A0B61E}"/>
                </a:ext>
              </a:extLst>
            </p:cNvPr>
            <p:cNvSpPr txBox="1"/>
            <p:nvPr/>
          </p:nvSpPr>
          <p:spPr>
            <a:xfrm>
              <a:off x="1502156" y="7382922"/>
              <a:ext cx="5886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Name</a:t>
              </a: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78A02AF5-4F16-69EA-9EA4-7C6ADAF80CE2}"/>
              </a:ext>
            </a:extLst>
          </p:cNvPr>
          <p:cNvGrpSpPr/>
          <p:nvPr/>
        </p:nvGrpSpPr>
        <p:grpSpPr>
          <a:xfrm>
            <a:off x="1988553" y="9588759"/>
            <a:ext cx="948201" cy="935393"/>
            <a:chOff x="1502156" y="7740111"/>
            <a:chExt cx="948201" cy="935393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39A52E09-7668-7698-E671-3177E0992988}"/>
                </a:ext>
              </a:extLst>
            </p:cNvPr>
            <p:cNvGrpSpPr/>
            <p:nvPr/>
          </p:nvGrpSpPr>
          <p:grpSpPr>
            <a:xfrm>
              <a:off x="1535958" y="7740111"/>
              <a:ext cx="914399" cy="935393"/>
              <a:chOff x="1535958" y="7740111"/>
              <a:chExt cx="914399" cy="935393"/>
            </a:xfrm>
          </p:grpSpPr>
          <p:pic>
            <p:nvPicPr>
              <p:cNvPr id="128" name="Picture 127" descr="A purple paper with a black border&#10;&#10;AI-generated content may be incorrect.">
                <a:extLst>
                  <a:ext uri="{FF2B5EF4-FFF2-40B4-BE49-F238E27FC236}">
                    <a16:creationId xmlns:a16="http://schemas.microsoft.com/office/drawing/2014/main" id="{15399270-C928-DBC8-7369-98D99B5A20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35958" y="7740111"/>
                <a:ext cx="914399" cy="935393"/>
              </a:xfrm>
              <a:prstGeom prst="rect">
                <a:avLst/>
              </a:prstGeom>
            </p:spPr>
          </p:pic>
          <p:pic>
            <p:nvPicPr>
              <p:cNvPr id="129" name="Graphic 128" descr="Woman Shrugging with solid fill">
                <a:extLst>
                  <a:ext uri="{FF2B5EF4-FFF2-40B4-BE49-F238E27FC236}">
                    <a16:creationId xmlns:a16="http://schemas.microsoft.com/office/drawing/2014/main" id="{B8D9AEEB-CCB3-5961-DA4B-837CAF1FE8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1643493" y="7781852"/>
                <a:ext cx="638922" cy="638922"/>
              </a:xfrm>
              <a:prstGeom prst="rect">
                <a:avLst/>
              </a:prstGeom>
            </p:spPr>
          </p:pic>
        </p:grp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F2266721-DD32-DF97-628A-49A640130893}"/>
                </a:ext>
              </a:extLst>
            </p:cNvPr>
            <p:cNvSpPr txBox="1"/>
            <p:nvPr/>
          </p:nvSpPr>
          <p:spPr>
            <a:xfrm>
              <a:off x="1502156" y="8386220"/>
              <a:ext cx="5886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Name</a:t>
              </a: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982E2155-8B9D-78BD-9077-F38B319A9ECE}"/>
              </a:ext>
            </a:extLst>
          </p:cNvPr>
          <p:cNvGrpSpPr/>
          <p:nvPr/>
        </p:nvGrpSpPr>
        <p:grpSpPr>
          <a:xfrm>
            <a:off x="1720705" y="10179984"/>
            <a:ext cx="942010" cy="935393"/>
            <a:chOff x="1524831" y="8843630"/>
            <a:chExt cx="942010" cy="935393"/>
          </a:xfrm>
        </p:grpSpPr>
        <p:pic>
          <p:nvPicPr>
            <p:cNvPr id="131" name="Picture 130" descr="A purple paper with a black border&#10;&#10;AI-generated content may be incorrect.">
              <a:extLst>
                <a:ext uri="{FF2B5EF4-FFF2-40B4-BE49-F238E27FC236}">
                  <a16:creationId xmlns:a16="http://schemas.microsoft.com/office/drawing/2014/main" id="{E3F01E01-3224-2AC8-A35F-1F659C6EBE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2442" y="8843630"/>
              <a:ext cx="914399" cy="935393"/>
            </a:xfrm>
            <a:prstGeom prst="rect">
              <a:avLst/>
            </a:prstGeom>
          </p:spPr>
        </p:pic>
        <p:pic>
          <p:nvPicPr>
            <p:cNvPr id="132" name="Graphic 131" descr="Baby with solid fill">
              <a:extLst>
                <a:ext uri="{FF2B5EF4-FFF2-40B4-BE49-F238E27FC236}">
                  <a16:creationId xmlns:a16="http://schemas.microsoft.com/office/drawing/2014/main" id="{9BBDEB41-9CAB-A7E4-2225-B10D200AA43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685226" y="8873871"/>
              <a:ext cx="592015" cy="592015"/>
            </a:xfrm>
            <a:prstGeom prst="rect">
              <a:avLst/>
            </a:prstGeom>
          </p:spPr>
        </p:pic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2B7DD7B6-9859-A072-3541-2BB6106B6DCF}"/>
                </a:ext>
              </a:extLst>
            </p:cNvPr>
            <p:cNvSpPr txBox="1"/>
            <p:nvPr/>
          </p:nvSpPr>
          <p:spPr>
            <a:xfrm>
              <a:off x="1524831" y="9491148"/>
              <a:ext cx="5886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Name</a:t>
              </a:r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01EA034C-9FF0-7D50-C6C9-7957E5A7DF81}"/>
              </a:ext>
            </a:extLst>
          </p:cNvPr>
          <p:cNvGrpSpPr/>
          <p:nvPr/>
        </p:nvGrpSpPr>
        <p:grpSpPr>
          <a:xfrm>
            <a:off x="4635537" y="10004017"/>
            <a:ext cx="978465" cy="935393"/>
            <a:chOff x="3542644" y="8840674"/>
            <a:chExt cx="978465" cy="935393"/>
          </a:xfrm>
        </p:grpSpPr>
        <p:pic>
          <p:nvPicPr>
            <p:cNvPr id="135" name="Picture 134" descr="A blue square with a black border&#10;&#10;AI-generated content may be incorrect.">
              <a:extLst>
                <a:ext uri="{FF2B5EF4-FFF2-40B4-BE49-F238E27FC236}">
                  <a16:creationId xmlns:a16="http://schemas.microsoft.com/office/drawing/2014/main" id="{A1DE7608-3A76-C44E-2C7A-D10B9F4B6F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6710" y="8840674"/>
              <a:ext cx="914399" cy="935393"/>
            </a:xfrm>
            <a:prstGeom prst="rect">
              <a:avLst/>
            </a:prstGeom>
          </p:spPr>
        </p:pic>
        <p:pic>
          <p:nvPicPr>
            <p:cNvPr id="136" name="Graphic 135" descr="Baby with solid fill">
              <a:extLst>
                <a:ext uri="{FF2B5EF4-FFF2-40B4-BE49-F238E27FC236}">
                  <a16:creationId xmlns:a16="http://schemas.microsoft.com/office/drawing/2014/main" id="{D05A913D-6608-F0F3-D9D1-701867B8E0D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756271" y="8911455"/>
              <a:ext cx="563241" cy="563241"/>
            </a:xfrm>
            <a:prstGeom prst="rect">
              <a:avLst/>
            </a:prstGeom>
          </p:spPr>
        </p:pic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B4CF6B4B-B593-F012-D172-7C22D2ADB727}"/>
                </a:ext>
              </a:extLst>
            </p:cNvPr>
            <p:cNvSpPr txBox="1"/>
            <p:nvPr/>
          </p:nvSpPr>
          <p:spPr>
            <a:xfrm>
              <a:off x="3542644" y="9494177"/>
              <a:ext cx="5886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Name</a:t>
              </a:r>
            </a:p>
          </p:txBody>
        </p:sp>
      </p:grp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BCF5DD29-D40C-D8F1-EEB0-0D0A087E8375}"/>
              </a:ext>
            </a:extLst>
          </p:cNvPr>
          <p:cNvCxnSpPr>
            <a:cxnSpLocks/>
          </p:cNvCxnSpPr>
          <p:nvPr/>
        </p:nvCxnSpPr>
        <p:spPr>
          <a:xfrm>
            <a:off x="-3555" y="7857813"/>
            <a:ext cx="686155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3182AE80-DBC2-2BEE-2756-B68CAE881D61}"/>
              </a:ext>
            </a:extLst>
          </p:cNvPr>
          <p:cNvGrpSpPr/>
          <p:nvPr/>
        </p:nvGrpSpPr>
        <p:grpSpPr>
          <a:xfrm>
            <a:off x="4279823" y="7891611"/>
            <a:ext cx="914399" cy="653741"/>
            <a:chOff x="3629521" y="9998728"/>
            <a:chExt cx="914399" cy="653741"/>
          </a:xfrm>
        </p:grpSpPr>
        <p:pic>
          <p:nvPicPr>
            <p:cNvPr id="140" name="Picture 139" descr="A blue square with a black border&#10;&#10;AI-generated content may be incorrect.">
              <a:extLst>
                <a:ext uri="{FF2B5EF4-FFF2-40B4-BE49-F238E27FC236}">
                  <a16:creationId xmlns:a16="http://schemas.microsoft.com/office/drawing/2014/main" id="{EC72E969-D810-B028-99B4-956A4C54E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9521" y="9998728"/>
              <a:ext cx="914399" cy="591605"/>
            </a:xfrm>
            <a:prstGeom prst="rect">
              <a:avLst/>
            </a:prstGeom>
          </p:spPr>
        </p:pic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69D1C33A-E7D6-0952-8857-7FF9C4DC206A}"/>
                </a:ext>
              </a:extLst>
            </p:cNvPr>
            <p:cNvSpPr txBox="1"/>
            <p:nvPr/>
          </p:nvSpPr>
          <p:spPr>
            <a:xfrm>
              <a:off x="3637892" y="10006138"/>
              <a:ext cx="7906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Fam</a:t>
              </a:r>
            </a:p>
            <a:p>
              <a:r>
                <a:rPr lang="en-US" dirty="0"/>
                <a:t>Name</a:t>
              </a: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9A5A0D50-06B1-68C6-1E0B-377D8DC19104}"/>
              </a:ext>
            </a:extLst>
          </p:cNvPr>
          <p:cNvGrpSpPr/>
          <p:nvPr/>
        </p:nvGrpSpPr>
        <p:grpSpPr>
          <a:xfrm>
            <a:off x="1522457" y="8056968"/>
            <a:ext cx="914399" cy="646331"/>
            <a:chOff x="1603114" y="10019609"/>
            <a:chExt cx="914399" cy="646331"/>
          </a:xfrm>
        </p:grpSpPr>
        <p:pic>
          <p:nvPicPr>
            <p:cNvPr id="143" name="Picture 142" descr="A purple paper with a black border&#10;&#10;AI-generated content may be incorrect.">
              <a:extLst>
                <a:ext uri="{FF2B5EF4-FFF2-40B4-BE49-F238E27FC236}">
                  <a16:creationId xmlns:a16="http://schemas.microsoft.com/office/drawing/2014/main" id="{97A87A7B-011D-0F00-A7D5-DF3D81B8EF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3114" y="10024874"/>
              <a:ext cx="914399" cy="563268"/>
            </a:xfrm>
            <a:prstGeom prst="rect">
              <a:avLst/>
            </a:prstGeom>
          </p:spPr>
        </p:pic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956C47B8-E6D3-BD06-D0E2-423CDFE63A1E}"/>
                </a:ext>
              </a:extLst>
            </p:cNvPr>
            <p:cNvSpPr txBox="1"/>
            <p:nvPr/>
          </p:nvSpPr>
          <p:spPr>
            <a:xfrm>
              <a:off x="1647325" y="10019609"/>
              <a:ext cx="7906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Fam</a:t>
              </a:r>
            </a:p>
            <a:p>
              <a:r>
                <a:rPr lang="en-US" dirty="0"/>
                <a:t>Name</a:t>
              </a: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44BE7BA8-6646-E632-BC09-CACEB5A07DA7}"/>
              </a:ext>
            </a:extLst>
          </p:cNvPr>
          <p:cNvGrpSpPr/>
          <p:nvPr/>
        </p:nvGrpSpPr>
        <p:grpSpPr>
          <a:xfrm>
            <a:off x="49877" y="8090258"/>
            <a:ext cx="914399" cy="646331"/>
            <a:chOff x="2637146" y="9998728"/>
            <a:chExt cx="914399" cy="646331"/>
          </a:xfrm>
        </p:grpSpPr>
        <p:pic>
          <p:nvPicPr>
            <p:cNvPr id="146" name="Picture 145" descr="A pink paper with a black border&#10;&#10;AI-generated content may be incorrect.">
              <a:extLst>
                <a:ext uri="{FF2B5EF4-FFF2-40B4-BE49-F238E27FC236}">
                  <a16:creationId xmlns:a16="http://schemas.microsoft.com/office/drawing/2014/main" id="{10B63F58-C73D-B81A-3761-C4C81D6C1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7146" y="9998728"/>
              <a:ext cx="914399" cy="593073"/>
            </a:xfrm>
            <a:prstGeom prst="rect">
              <a:avLst/>
            </a:prstGeom>
          </p:spPr>
        </p:pic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0D77962F-2E34-A4E4-F791-E96CA4142A05}"/>
                </a:ext>
              </a:extLst>
            </p:cNvPr>
            <p:cNvSpPr txBox="1"/>
            <p:nvPr/>
          </p:nvSpPr>
          <p:spPr>
            <a:xfrm>
              <a:off x="2699044" y="9998728"/>
              <a:ext cx="7906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Fam</a:t>
              </a:r>
            </a:p>
            <a:p>
              <a:r>
                <a:rPr lang="en-US" dirty="0"/>
                <a:t>Name</a:t>
              </a: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CEDFEF44-58BE-BA76-9FDA-77F792EF0FE5}"/>
              </a:ext>
            </a:extLst>
          </p:cNvPr>
          <p:cNvGrpSpPr/>
          <p:nvPr/>
        </p:nvGrpSpPr>
        <p:grpSpPr>
          <a:xfrm>
            <a:off x="5648600" y="7901733"/>
            <a:ext cx="914399" cy="657154"/>
            <a:chOff x="5697585" y="9930988"/>
            <a:chExt cx="914399" cy="657154"/>
          </a:xfrm>
        </p:grpSpPr>
        <p:pic>
          <p:nvPicPr>
            <p:cNvPr id="149" name="Picture 148" descr="A green square with a black border&#10;&#10;AI-generated content may be incorrect.">
              <a:extLst>
                <a:ext uri="{FF2B5EF4-FFF2-40B4-BE49-F238E27FC236}">
                  <a16:creationId xmlns:a16="http://schemas.microsoft.com/office/drawing/2014/main" id="{6A9F4C9F-F5B7-9336-0815-EDDFFC2CF0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7585" y="9989607"/>
              <a:ext cx="914399" cy="598535"/>
            </a:xfrm>
            <a:prstGeom prst="rect">
              <a:avLst/>
            </a:prstGeom>
          </p:spPr>
        </p:pic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CA14B0E6-2873-F782-DB22-84DCC7771A38}"/>
                </a:ext>
              </a:extLst>
            </p:cNvPr>
            <p:cNvSpPr txBox="1"/>
            <p:nvPr/>
          </p:nvSpPr>
          <p:spPr>
            <a:xfrm>
              <a:off x="5751112" y="9930988"/>
              <a:ext cx="7906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Fam</a:t>
              </a:r>
              <a:br>
                <a:rPr lang="en-US" dirty="0"/>
              </a:br>
              <a:r>
                <a:rPr lang="en-US" dirty="0"/>
                <a:t>Name</a:t>
              </a:r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EB1A2ABB-AF43-3D60-F56E-1C0F2954986F}"/>
              </a:ext>
            </a:extLst>
          </p:cNvPr>
          <p:cNvGrpSpPr/>
          <p:nvPr/>
        </p:nvGrpSpPr>
        <p:grpSpPr>
          <a:xfrm>
            <a:off x="2520270" y="11101824"/>
            <a:ext cx="1062460" cy="935394"/>
            <a:chOff x="4724278" y="7034012"/>
            <a:chExt cx="1062460" cy="935394"/>
          </a:xfrm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D0FE8EFC-DAEB-71C4-8CBA-03A878A1CD18}"/>
                </a:ext>
              </a:extLst>
            </p:cNvPr>
            <p:cNvGrpSpPr/>
            <p:nvPr/>
          </p:nvGrpSpPr>
          <p:grpSpPr>
            <a:xfrm>
              <a:off x="4724278" y="7034012"/>
              <a:ext cx="978413" cy="935394"/>
              <a:chOff x="1151258" y="6892109"/>
              <a:chExt cx="978413" cy="935394"/>
            </a:xfrm>
          </p:grpSpPr>
          <p:pic>
            <p:nvPicPr>
              <p:cNvPr id="154" name="Picture 153" descr="A yellow square with a black corner&#10;&#10;AI-generated content may be incorrect.">
                <a:extLst>
                  <a:ext uri="{FF2B5EF4-FFF2-40B4-BE49-F238E27FC236}">
                    <a16:creationId xmlns:a16="http://schemas.microsoft.com/office/drawing/2014/main" id="{D971FD60-570B-6EB9-E13E-8832F7D1C6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5271" y="6892109"/>
                <a:ext cx="914400" cy="935394"/>
              </a:xfrm>
              <a:prstGeom prst="rect">
                <a:avLst/>
              </a:prstGeom>
            </p:spPr>
          </p:pic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8347C4C9-0B14-0C1F-DEEC-6E45CC45622A}"/>
                  </a:ext>
                </a:extLst>
              </p:cNvPr>
              <p:cNvSpPr txBox="1"/>
              <p:nvPr/>
            </p:nvSpPr>
            <p:spPr>
              <a:xfrm>
                <a:off x="1151258" y="6911749"/>
                <a:ext cx="6403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Step</a:t>
                </a:r>
              </a:p>
            </p:txBody>
          </p:sp>
        </p:grpSp>
        <p:pic>
          <p:nvPicPr>
            <p:cNvPr id="153" name="Graphic 152" descr="Man with solid fill">
              <a:extLst>
                <a:ext uri="{FF2B5EF4-FFF2-40B4-BE49-F238E27FC236}">
                  <a16:creationId xmlns:a16="http://schemas.microsoft.com/office/drawing/2014/main" id="{A746DE69-9FF3-B81A-A0C1-6620595A5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124104" y="7133136"/>
              <a:ext cx="662634" cy="662634"/>
            </a:xfrm>
            <a:prstGeom prst="rect">
              <a:avLst/>
            </a:prstGeom>
          </p:spPr>
        </p:pic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5AF1244C-1DF9-75AC-5E03-AF0127AB7AF0}"/>
              </a:ext>
            </a:extLst>
          </p:cNvPr>
          <p:cNvGrpSpPr/>
          <p:nvPr/>
        </p:nvGrpSpPr>
        <p:grpSpPr>
          <a:xfrm>
            <a:off x="401183" y="11181194"/>
            <a:ext cx="936419" cy="935394"/>
            <a:chOff x="247324" y="6767323"/>
            <a:chExt cx="936419" cy="935394"/>
          </a:xfrm>
        </p:grpSpPr>
        <p:pic>
          <p:nvPicPr>
            <p:cNvPr id="157" name="Picture 156" descr="A pink square with a black corner&#10;&#10;AI-generated content may be incorrect.">
              <a:extLst>
                <a:ext uri="{FF2B5EF4-FFF2-40B4-BE49-F238E27FC236}">
                  <a16:creationId xmlns:a16="http://schemas.microsoft.com/office/drawing/2014/main" id="{6E8E94D9-C556-57E1-1088-91CD2EF34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324" y="6767323"/>
              <a:ext cx="914400" cy="935394"/>
            </a:xfrm>
            <a:prstGeom prst="rect">
              <a:avLst/>
            </a:prstGeom>
          </p:spPr>
        </p:pic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A7EB6C83-0A4A-36E3-66CE-0FC0C54C6EAA}"/>
                </a:ext>
              </a:extLst>
            </p:cNvPr>
            <p:cNvSpPr txBox="1"/>
            <p:nvPr/>
          </p:nvSpPr>
          <p:spPr>
            <a:xfrm>
              <a:off x="264950" y="6822657"/>
              <a:ext cx="4900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Ex-</a:t>
              </a:r>
            </a:p>
          </p:txBody>
        </p:sp>
        <p:pic>
          <p:nvPicPr>
            <p:cNvPr id="159" name="Graphic 158" descr="Man with solid fill">
              <a:extLst>
                <a:ext uri="{FF2B5EF4-FFF2-40B4-BE49-F238E27FC236}">
                  <a16:creationId xmlns:a16="http://schemas.microsoft.com/office/drawing/2014/main" id="{F75B2E25-ABB0-DD88-4B80-685D8673CE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21109" y="6916006"/>
              <a:ext cx="662634" cy="662634"/>
            </a:xfrm>
            <a:prstGeom prst="rect">
              <a:avLst/>
            </a:prstGeom>
          </p:spPr>
        </p:pic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28CF152B-BCAF-E4FD-5845-1D40EE81F9F9}"/>
              </a:ext>
            </a:extLst>
          </p:cNvPr>
          <p:cNvGrpSpPr/>
          <p:nvPr/>
        </p:nvGrpSpPr>
        <p:grpSpPr>
          <a:xfrm>
            <a:off x="1408637" y="11126644"/>
            <a:ext cx="941764" cy="935394"/>
            <a:chOff x="1462382" y="6792247"/>
            <a:chExt cx="941764" cy="935394"/>
          </a:xfrm>
        </p:grpSpPr>
        <p:pic>
          <p:nvPicPr>
            <p:cNvPr id="161" name="Picture 160" descr="A pink square with a black corner&#10;&#10;AI-generated content may be incorrect.">
              <a:extLst>
                <a:ext uri="{FF2B5EF4-FFF2-40B4-BE49-F238E27FC236}">
                  <a16:creationId xmlns:a16="http://schemas.microsoft.com/office/drawing/2014/main" id="{1948207D-6B93-1C93-40EE-EFE1F9D18E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382" y="6792247"/>
              <a:ext cx="914400" cy="935394"/>
            </a:xfrm>
            <a:prstGeom prst="rect">
              <a:avLst/>
            </a:prstGeom>
          </p:spPr>
        </p:pic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37005275-3F38-05EC-7FDD-32F0DFB19560}"/>
                </a:ext>
              </a:extLst>
            </p:cNvPr>
            <p:cNvSpPr txBox="1"/>
            <p:nvPr/>
          </p:nvSpPr>
          <p:spPr>
            <a:xfrm>
              <a:off x="1480008" y="6847581"/>
              <a:ext cx="4900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Ex-</a:t>
              </a:r>
            </a:p>
          </p:txBody>
        </p:sp>
        <p:pic>
          <p:nvPicPr>
            <p:cNvPr id="163" name="Graphic 162" descr="Woman Shrugging with solid fill">
              <a:extLst>
                <a:ext uri="{FF2B5EF4-FFF2-40B4-BE49-F238E27FC236}">
                  <a16:creationId xmlns:a16="http://schemas.microsoft.com/office/drawing/2014/main" id="{C4483645-B728-E2E5-ABB2-B8DD6213A27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765224" y="6986014"/>
              <a:ext cx="638922" cy="638922"/>
            </a:xfrm>
            <a:prstGeom prst="rect">
              <a:avLst/>
            </a:prstGeom>
          </p:spPr>
        </p:pic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6887A7C0-E42E-3567-87E1-D977A93DB187}"/>
              </a:ext>
            </a:extLst>
          </p:cNvPr>
          <p:cNvGrpSpPr/>
          <p:nvPr/>
        </p:nvGrpSpPr>
        <p:grpSpPr>
          <a:xfrm>
            <a:off x="5708961" y="11074768"/>
            <a:ext cx="905753" cy="917743"/>
            <a:chOff x="5175586" y="11237745"/>
            <a:chExt cx="905753" cy="917743"/>
          </a:xfrm>
        </p:grpSpPr>
        <p:pic>
          <p:nvPicPr>
            <p:cNvPr id="165" name="Picture 164" descr="A white paper with a black corner&#10;&#10;AI-generated content may be incorrect.">
              <a:extLst>
                <a:ext uri="{FF2B5EF4-FFF2-40B4-BE49-F238E27FC236}">
                  <a16:creationId xmlns:a16="http://schemas.microsoft.com/office/drawing/2014/main" id="{A0C2E69F-A0CE-8AB9-9A1B-9B0FF3096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4194" y="11237745"/>
              <a:ext cx="897145" cy="917743"/>
            </a:xfrm>
            <a:prstGeom prst="rect">
              <a:avLst/>
            </a:prstGeom>
          </p:spPr>
        </p:pic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1D3FB9F5-41B5-EB01-3FDB-ED61DA259F26}"/>
                </a:ext>
              </a:extLst>
            </p:cNvPr>
            <p:cNvSpPr txBox="1"/>
            <p:nvPr/>
          </p:nvSpPr>
          <p:spPr>
            <a:xfrm>
              <a:off x="5175586" y="11282366"/>
              <a:ext cx="753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Other</a:t>
              </a:r>
            </a:p>
          </p:txBody>
        </p: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FFE1FAB1-A69E-85EC-1243-01A61428E701}"/>
              </a:ext>
            </a:extLst>
          </p:cNvPr>
          <p:cNvGrpSpPr/>
          <p:nvPr/>
        </p:nvGrpSpPr>
        <p:grpSpPr>
          <a:xfrm>
            <a:off x="-3555" y="8633987"/>
            <a:ext cx="956064" cy="935393"/>
            <a:chOff x="2517513" y="5732718"/>
            <a:chExt cx="956064" cy="935393"/>
          </a:xfrm>
        </p:grpSpPr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0971D3FC-4135-39E9-4F72-1C89B656E3B3}"/>
                </a:ext>
              </a:extLst>
            </p:cNvPr>
            <p:cNvGrpSpPr/>
            <p:nvPr/>
          </p:nvGrpSpPr>
          <p:grpSpPr>
            <a:xfrm>
              <a:off x="2559178" y="5732718"/>
              <a:ext cx="914399" cy="935393"/>
              <a:chOff x="2559178" y="5732718"/>
              <a:chExt cx="914399" cy="935393"/>
            </a:xfrm>
          </p:grpSpPr>
          <p:pic>
            <p:nvPicPr>
              <p:cNvPr id="170" name="Picture 169" descr="A pink paper with a black border&#10;&#10;AI-generated content may be incorrect.">
                <a:extLst>
                  <a:ext uri="{FF2B5EF4-FFF2-40B4-BE49-F238E27FC236}">
                    <a16:creationId xmlns:a16="http://schemas.microsoft.com/office/drawing/2014/main" id="{061FEEA3-F318-397D-46A7-481EA60B57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59178" y="5732718"/>
                <a:ext cx="914399" cy="935393"/>
              </a:xfrm>
              <a:prstGeom prst="rect">
                <a:avLst/>
              </a:prstGeom>
            </p:spPr>
          </p:pic>
          <p:pic>
            <p:nvPicPr>
              <p:cNvPr id="171" name="Graphic 170" descr="Man and woman with solid fill">
                <a:extLst>
                  <a:ext uri="{FF2B5EF4-FFF2-40B4-BE49-F238E27FC236}">
                    <a16:creationId xmlns:a16="http://schemas.microsoft.com/office/drawing/2014/main" id="{618C607F-C697-C89B-35AA-284D1EA205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650281" y="5732719"/>
                <a:ext cx="749151" cy="749151"/>
              </a:xfrm>
              <a:prstGeom prst="rect">
                <a:avLst/>
              </a:prstGeom>
            </p:spPr>
          </p:pic>
        </p:grp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81F7C56D-9DD2-E007-B929-30E7F95AF558}"/>
                </a:ext>
              </a:extLst>
            </p:cNvPr>
            <p:cNvSpPr txBox="1"/>
            <p:nvPr/>
          </p:nvSpPr>
          <p:spPr>
            <a:xfrm>
              <a:off x="2517513" y="6390372"/>
              <a:ext cx="5196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Name</a:t>
              </a:r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C9A86A31-10F3-634E-A6B2-50035D92C961}"/>
              </a:ext>
            </a:extLst>
          </p:cNvPr>
          <p:cNvGrpSpPr/>
          <p:nvPr/>
        </p:nvGrpSpPr>
        <p:grpSpPr>
          <a:xfrm>
            <a:off x="452763" y="9270883"/>
            <a:ext cx="990463" cy="973852"/>
            <a:chOff x="2501623" y="6779382"/>
            <a:chExt cx="990463" cy="973852"/>
          </a:xfrm>
        </p:grpSpPr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80AB9084-131E-2307-5027-113239B2997D}"/>
                </a:ext>
              </a:extLst>
            </p:cNvPr>
            <p:cNvGrpSpPr/>
            <p:nvPr/>
          </p:nvGrpSpPr>
          <p:grpSpPr>
            <a:xfrm>
              <a:off x="2577687" y="6779382"/>
              <a:ext cx="914399" cy="935393"/>
              <a:chOff x="2577687" y="6779382"/>
              <a:chExt cx="914399" cy="935393"/>
            </a:xfrm>
          </p:grpSpPr>
          <p:pic>
            <p:nvPicPr>
              <p:cNvPr id="175" name="Picture 174" descr="A pink paper with a black border&#10;&#10;AI-generated content may be incorrect.">
                <a:extLst>
                  <a:ext uri="{FF2B5EF4-FFF2-40B4-BE49-F238E27FC236}">
                    <a16:creationId xmlns:a16="http://schemas.microsoft.com/office/drawing/2014/main" id="{57114947-E48C-2A9E-AAB2-BDD3CF5C17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7687" y="6779382"/>
                <a:ext cx="914399" cy="935393"/>
              </a:xfrm>
              <a:prstGeom prst="rect">
                <a:avLst/>
              </a:prstGeom>
            </p:spPr>
          </p:pic>
          <p:pic>
            <p:nvPicPr>
              <p:cNvPr id="176" name="Graphic 175" descr="Man with solid fill">
                <a:extLst>
                  <a:ext uri="{FF2B5EF4-FFF2-40B4-BE49-F238E27FC236}">
                    <a16:creationId xmlns:a16="http://schemas.microsoft.com/office/drawing/2014/main" id="{76E24748-6080-1664-BDC7-EE9D3B0116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653557" y="6860907"/>
                <a:ext cx="662634" cy="662634"/>
              </a:xfrm>
              <a:prstGeom prst="rect">
                <a:avLst/>
              </a:prstGeom>
            </p:spPr>
          </p:pic>
        </p:grp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9A6DA528-B17F-EEFD-2F45-2A313ADFA8E6}"/>
                </a:ext>
              </a:extLst>
            </p:cNvPr>
            <p:cNvSpPr txBox="1"/>
            <p:nvPr/>
          </p:nvSpPr>
          <p:spPr>
            <a:xfrm>
              <a:off x="2501623" y="7476235"/>
              <a:ext cx="5886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Name</a:t>
              </a: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F2EF4C8-C60A-566F-86F9-59C89B3D4647}"/>
              </a:ext>
            </a:extLst>
          </p:cNvPr>
          <p:cNvGrpSpPr/>
          <p:nvPr/>
        </p:nvGrpSpPr>
        <p:grpSpPr>
          <a:xfrm>
            <a:off x="553660" y="10161010"/>
            <a:ext cx="960692" cy="935393"/>
            <a:chOff x="2551732" y="8846327"/>
            <a:chExt cx="960692" cy="935393"/>
          </a:xfrm>
        </p:grpSpPr>
        <p:pic>
          <p:nvPicPr>
            <p:cNvPr id="178" name="Picture 177" descr="A pink paper with a black border&#10;&#10;AI-generated content may be incorrect.">
              <a:extLst>
                <a:ext uri="{FF2B5EF4-FFF2-40B4-BE49-F238E27FC236}">
                  <a16:creationId xmlns:a16="http://schemas.microsoft.com/office/drawing/2014/main" id="{9E930B7C-EE67-4B9A-A475-5CD935A79B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8025" y="8846327"/>
              <a:ext cx="914399" cy="935393"/>
            </a:xfrm>
            <a:prstGeom prst="rect">
              <a:avLst/>
            </a:prstGeom>
          </p:spPr>
        </p:pic>
        <p:pic>
          <p:nvPicPr>
            <p:cNvPr id="179" name="Graphic 178" descr="Baby with solid fill">
              <a:extLst>
                <a:ext uri="{FF2B5EF4-FFF2-40B4-BE49-F238E27FC236}">
                  <a16:creationId xmlns:a16="http://schemas.microsoft.com/office/drawing/2014/main" id="{97A6B037-B505-6B5D-F4C3-627C51FFA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815421" y="8888259"/>
              <a:ext cx="563241" cy="563241"/>
            </a:xfrm>
            <a:prstGeom prst="rect">
              <a:avLst/>
            </a:prstGeom>
          </p:spPr>
        </p:pic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92F05220-E544-BB65-94C8-51A4F4E5C49D}"/>
                </a:ext>
              </a:extLst>
            </p:cNvPr>
            <p:cNvSpPr txBox="1"/>
            <p:nvPr/>
          </p:nvSpPr>
          <p:spPr>
            <a:xfrm>
              <a:off x="2551732" y="9491148"/>
              <a:ext cx="5886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Name</a:t>
              </a:r>
            </a:p>
          </p:txBody>
        </p: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E52541B3-8301-86B9-E681-0B52CDE11800}"/>
              </a:ext>
            </a:extLst>
          </p:cNvPr>
          <p:cNvGrpSpPr/>
          <p:nvPr/>
        </p:nvGrpSpPr>
        <p:grpSpPr>
          <a:xfrm>
            <a:off x="19627" y="9629768"/>
            <a:ext cx="984094" cy="935393"/>
            <a:chOff x="2529057" y="7747725"/>
            <a:chExt cx="984094" cy="935393"/>
          </a:xfrm>
        </p:grpSpPr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E63F1D1C-FAF3-7162-010B-E036423C86EC}"/>
                </a:ext>
              </a:extLst>
            </p:cNvPr>
            <p:cNvGrpSpPr/>
            <p:nvPr/>
          </p:nvGrpSpPr>
          <p:grpSpPr>
            <a:xfrm>
              <a:off x="2598752" y="7747725"/>
              <a:ext cx="914399" cy="935393"/>
              <a:chOff x="2598752" y="7740112"/>
              <a:chExt cx="914399" cy="935393"/>
            </a:xfrm>
          </p:grpSpPr>
          <p:pic>
            <p:nvPicPr>
              <p:cNvPr id="184" name="Picture 183" descr="A pink paper with a black border&#10;&#10;AI-generated content may be incorrect.">
                <a:extLst>
                  <a:ext uri="{FF2B5EF4-FFF2-40B4-BE49-F238E27FC236}">
                    <a16:creationId xmlns:a16="http://schemas.microsoft.com/office/drawing/2014/main" id="{B91B1B1D-C009-9C2E-9B2F-F35E4F176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98752" y="7740112"/>
                <a:ext cx="914399" cy="935393"/>
              </a:xfrm>
              <a:prstGeom prst="rect">
                <a:avLst/>
              </a:prstGeom>
            </p:spPr>
          </p:pic>
          <p:pic>
            <p:nvPicPr>
              <p:cNvPr id="185" name="Graphic 184" descr="Woman Shrugging with solid fill">
                <a:extLst>
                  <a:ext uri="{FF2B5EF4-FFF2-40B4-BE49-F238E27FC236}">
                    <a16:creationId xmlns:a16="http://schemas.microsoft.com/office/drawing/2014/main" id="{5E9655A2-AD24-59AE-160F-E52A33F714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2701503" y="7820012"/>
                <a:ext cx="638922" cy="638922"/>
              </a:xfrm>
              <a:prstGeom prst="rect">
                <a:avLst/>
              </a:prstGeom>
            </p:spPr>
          </p:pic>
        </p:grp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B99568B4-0364-2BE7-3487-2D8D6B6FC214}"/>
                </a:ext>
              </a:extLst>
            </p:cNvPr>
            <p:cNvSpPr txBox="1"/>
            <p:nvPr/>
          </p:nvSpPr>
          <p:spPr>
            <a:xfrm>
              <a:off x="2529057" y="8393833"/>
              <a:ext cx="5886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Name</a:t>
              </a:r>
            </a:p>
          </p:txBody>
        </p: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50C0126A-8AA1-468E-45E6-1967F276B6F3}"/>
              </a:ext>
            </a:extLst>
          </p:cNvPr>
          <p:cNvGrpSpPr/>
          <p:nvPr/>
        </p:nvGrpSpPr>
        <p:grpSpPr>
          <a:xfrm>
            <a:off x="3517826" y="11082070"/>
            <a:ext cx="1062460" cy="935394"/>
            <a:chOff x="4724278" y="7034012"/>
            <a:chExt cx="1062460" cy="935394"/>
          </a:xfrm>
        </p:grpSpPr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EACBF808-052F-648F-0FFD-92F6E32C0766}"/>
                </a:ext>
              </a:extLst>
            </p:cNvPr>
            <p:cNvGrpSpPr/>
            <p:nvPr/>
          </p:nvGrpSpPr>
          <p:grpSpPr>
            <a:xfrm>
              <a:off x="4724278" y="7034012"/>
              <a:ext cx="978413" cy="935394"/>
              <a:chOff x="1151258" y="6892109"/>
              <a:chExt cx="978413" cy="935394"/>
            </a:xfrm>
          </p:grpSpPr>
          <p:pic>
            <p:nvPicPr>
              <p:cNvPr id="189" name="Picture 188" descr="A yellow square with a black corner&#10;&#10;AI-generated content may be incorrect.">
                <a:extLst>
                  <a:ext uri="{FF2B5EF4-FFF2-40B4-BE49-F238E27FC236}">
                    <a16:creationId xmlns:a16="http://schemas.microsoft.com/office/drawing/2014/main" id="{17F6850F-80D1-44D4-A1A1-8933B306F7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5271" y="6892109"/>
                <a:ext cx="914400" cy="935394"/>
              </a:xfrm>
              <a:prstGeom prst="rect">
                <a:avLst/>
              </a:prstGeom>
            </p:spPr>
          </p:pic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318BFDF4-B8B1-322F-9CE8-A00CC34FED1F}"/>
                  </a:ext>
                </a:extLst>
              </p:cNvPr>
              <p:cNvSpPr txBox="1"/>
              <p:nvPr/>
            </p:nvSpPr>
            <p:spPr>
              <a:xfrm>
                <a:off x="1151258" y="6911749"/>
                <a:ext cx="6403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Step</a:t>
                </a:r>
              </a:p>
            </p:txBody>
          </p:sp>
        </p:grpSp>
        <p:pic>
          <p:nvPicPr>
            <p:cNvPr id="188" name="Graphic 187" descr="Man with solid fill">
              <a:extLst>
                <a:ext uri="{FF2B5EF4-FFF2-40B4-BE49-F238E27FC236}">
                  <a16:creationId xmlns:a16="http://schemas.microsoft.com/office/drawing/2014/main" id="{1CC3B6CA-7317-3E54-0C58-0923419BFA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124104" y="7133136"/>
              <a:ext cx="662634" cy="662634"/>
            </a:xfrm>
            <a:prstGeom prst="rect">
              <a:avLst/>
            </a:prstGeom>
          </p:spPr>
        </p:pic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AE1A59B6-87FD-41B2-0BFC-B34007D89EF1}"/>
              </a:ext>
            </a:extLst>
          </p:cNvPr>
          <p:cNvGrpSpPr/>
          <p:nvPr/>
        </p:nvGrpSpPr>
        <p:grpSpPr>
          <a:xfrm>
            <a:off x="4515382" y="11044814"/>
            <a:ext cx="949958" cy="935394"/>
            <a:chOff x="3389673" y="11325517"/>
            <a:chExt cx="949958" cy="935394"/>
          </a:xfrm>
        </p:grpSpPr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FA85E52D-2266-5C97-4EDC-77A18DE7F3A1}"/>
                </a:ext>
              </a:extLst>
            </p:cNvPr>
            <p:cNvGrpSpPr/>
            <p:nvPr/>
          </p:nvGrpSpPr>
          <p:grpSpPr>
            <a:xfrm>
              <a:off x="3389673" y="11325517"/>
              <a:ext cx="949958" cy="935394"/>
              <a:chOff x="1179713" y="6892109"/>
              <a:chExt cx="949958" cy="935394"/>
            </a:xfrm>
          </p:grpSpPr>
          <p:pic>
            <p:nvPicPr>
              <p:cNvPr id="194" name="Picture 193" descr="A yellow square with a black corner&#10;&#10;AI-generated content may be incorrect.">
                <a:extLst>
                  <a:ext uri="{FF2B5EF4-FFF2-40B4-BE49-F238E27FC236}">
                    <a16:creationId xmlns:a16="http://schemas.microsoft.com/office/drawing/2014/main" id="{C6EFA307-5F11-024C-B8C4-310CF00F71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5271" y="6892109"/>
                <a:ext cx="914400" cy="935394"/>
              </a:xfrm>
              <a:prstGeom prst="rect">
                <a:avLst/>
              </a:prstGeom>
            </p:spPr>
          </p:pic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DCDBA1B8-B129-C3F9-874A-7B62B96FE705}"/>
                  </a:ext>
                </a:extLst>
              </p:cNvPr>
              <p:cNvSpPr txBox="1"/>
              <p:nvPr/>
            </p:nvSpPr>
            <p:spPr>
              <a:xfrm>
                <a:off x="1179713" y="6925285"/>
                <a:ext cx="6403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Step</a:t>
                </a:r>
              </a:p>
            </p:txBody>
          </p:sp>
        </p:grpSp>
        <p:pic>
          <p:nvPicPr>
            <p:cNvPr id="193" name="Graphic 192" descr="Baby with solid fill">
              <a:extLst>
                <a:ext uri="{FF2B5EF4-FFF2-40B4-BE49-F238E27FC236}">
                  <a16:creationId xmlns:a16="http://schemas.microsoft.com/office/drawing/2014/main" id="{774A8963-C4BC-2F2F-BF40-D81E872E2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722907" y="11592856"/>
              <a:ext cx="592015" cy="592015"/>
            </a:xfrm>
            <a:prstGeom prst="rect">
              <a:avLst/>
            </a:prstGeom>
          </p:spPr>
        </p:pic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1DB7EB10-78EE-58D6-856D-2455127D63C3}"/>
              </a:ext>
            </a:extLst>
          </p:cNvPr>
          <p:cNvGrpSpPr/>
          <p:nvPr/>
        </p:nvGrpSpPr>
        <p:grpSpPr>
          <a:xfrm>
            <a:off x="4158156" y="9414738"/>
            <a:ext cx="942528" cy="935393"/>
            <a:chOff x="3601392" y="6742112"/>
            <a:chExt cx="942528" cy="935393"/>
          </a:xfrm>
        </p:grpSpPr>
        <p:grpSp>
          <p:nvGrpSpPr>
            <p:cNvPr id="197" name="Group 196">
              <a:extLst>
                <a:ext uri="{FF2B5EF4-FFF2-40B4-BE49-F238E27FC236}">
                  <a16:creationId xmlns:a16="http://schemas.microsoft.com/office/drawing/2014/main" id="{C167A969-4087-19AE-0D26-1E803D1CAC3C}"/>
                </a:ext>
              </a:extLst>
            </p:cNvPr>
            <p:cNvGrpSpPr/>
            <p:nvPr/>
          </p:nvGrpSpPr>
          <p:grpSpPr>
            <a:xfrm>
              <a:off x="3629521" y="6742112"/>
              <a:ext cx="914399" cy="935393"/>
              <a:chOff x="3619810" y="6740796"/>
              <a:chExt cx="914399" cy="935393"/>
            </a:xfrm>
          </p:grpSpPr>
          <p:pic>
            <p:nvPicPr>
              <p:cNvPr id="199" name="Picture 198" descr="A blue square with a black border&#10;&#10;AI-generated content may be incorrect.">
                <a:extLst>
                  <a:ext uri="{FF2B5EF4-FFF2-40B4-BE49-F238E27FC236}">
                    <a16:creationId xmlns:a16="http://schemas.microsoft.com/office/drawing/2014/main" id="{7B8D9D7E-9FB8-7DE1-15A9-764E13D7FB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19810" y="6740796"/>
                <a:ext cx="914399" cy="935393"/>
              </a:xfrm>
              <a:prstGeom prst="rect">
                <a:avLst/>
              </a:prstGeom>
            </p:spPr>
          </p:pic>
          <p:pic>
            <p:nvPicPr>
              <p:cNvPr id="200" name="Graphic 199" descr="Man with solid fill">
                <a:extLst>
                  <a:ext uri="{FF2B5EF4-FFF2-40B4-BE49-F238E27FC236}">
                    <a16:creationId xmlns:a16="http://schemas.microsoft.com/office/drawing/2014/main" id="{9FB8BEA2-FA4A-CC73-0FA0-9728220873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716124" y="6804719"/>
                <a:ext cx="662634" cy="662634"/>
              </a:xfrm>
              <a:prstGeom prst="rect">
                <a:avLst/>
              </a:prstGeom>
            </p:spPr>
          </p:pic>
        </p:grp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8BA04EFA-39A7-2A53-E738-053D950BCA81}"/>
                </a:ext>
              </a:extLst>
            </p:cNvPr>
            <p:cNvSpPr txBox="1"/>
            <p:nvPr/>
          </p:nvSpPr>
          <p:spPr>
            <a:xfrm>
              <a:off x="3601392" y="7424530"/>
              <a:ext cx="5196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Name</a:t>
              </a:r>
            </a:p>
          </p:txBody>
        </p: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9BA7FEBA-5C50-7AF1-F84A-E07EB3EF64CD}"/>
              </a:ext>
            </a:extLst>
          </p:cNvPr>
          <p:cNvGrpSpPr/>
          <p:nvPr/>
        </p:nvGrpSpPr>
        <p:grpSpPr>
          <a:xfrm>
            <a:off x="4455122" y="8479295"/>
            <a:ext cx="939373" cy="958816"/>
            <a:chOff x="2924820" y="5172222"/>
            <a:chExt cx="939373" cy="958816"/>
          </a:xfrm>
        </p:grpSpPr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B1ADFC26-6E1F-3CCB-6037-42D26DC694F4}"/>
                </a:ext>
              </a:extLst>
            </p:cNvPr>
            <p:cNvGrpSpPr/>
            <p:nvPr/>
          </p:nvGrpSpPr>
          <p:grpSpPr>
            <a:xfrm>
              <a:off x="2949794" y="5172222"/>
              <a:ext cx="914399" cy="958816"/>
              <a:chOff x="3625977" y="5693546"/>
              <a:chExt cx="914399" cy="958816"/>
            </a:xfrm>
          </p:grpSpPr>
          <p:pic>
            <p:nvPicPr>
              <p:cNvPr id="204" name="Picture 203" descr="A blue square with a black border&#10;&#10;AI-generated content may be incorrect.">
                <a:extLst>
                  <a:ext uri="{FF2B5EF4-FFF2-40B4-BE49-F238E27FC236}">
                    <a16:creationId xmlns:a16="http://schemas.microsoft.com/office/drawing/2014/main" id="{71692934-9C95-805E-6FD2-3BAD3C8467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25977" y="5716969"/>
                <a:ext cx="914399" cy="935393"/>
              </a:xfrm>
              <a:prstGeom prst="rect">
                <a:avLst/>
              </a:prstGeom>
            </p:spPr>
          </p:pic>
          <p:pic>
            <p:nvPicPr>
              <p:cNvPr id="205" name="Graphic 204" descr="Man and woman with solid fill">
                <a:extLst>
                  <a:ext uri="{FF2B5EF4-FFF2-40B4-BE49-F238E27FC236}">
                    <a16:creationId xmlns:a16="http://schemas.microsoft.com/office/drawing/2014/main" id="{9300DFB8-13DC-DFA3-06E4-C9978ECB74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701851" y="5693546"/>
                <a:ext cx="749151" cy="749151"/>
              </a:xfrm>
              <a:prstGeom prst="rect">
                <a:avLst/>
              </a:prstGeom>
            </p:spPr>
          </p:pic>
        </p:grp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01127920-7860-647F-DD3C-9FA7533547BE}"/>
                </a:ext>
              </a:extLst>
            </p:cNvPr>
            <p:cNvSpPr txBox="1"/>
            <p:nvPr/>
          </p:nvSpPr>
          <p:spPr>
            <a:xfrm>
              <a:off x="2924820" y="5869043"/>
              <a:ext cx="5196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Name</a:t>
              </a:r>
            </a:p>
          </p:txBody>
        </p:sp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A12FB0D6-BFFC-F550-E1F9-58F1497E9F65}"/>
              </a:ext>
            </a:extLst>
          </p:cNvPr>
          <p:cNvGrpSpPr/>
          <p:nvPr/>
        </p:nvGrpSpPr>
        <p:grpSpPr>
          <a:xfrm>
            <a:off x="4610576" y="9159061"/>
            <a:ext cx="957158" cy="935393"/>
            <a:chOff x="3601392" y="7740112"/>
            <a:chExt cx="957158" cy="935393"/>
          </a:xfrm>
        </p:grpSpPr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28333426-01AE-2BBF-74F8-AE79CB1620D1}"/>
                </a:ext>
              </a:extLst>
            </p:cNvPr>
            <p:cNvGrpSpPr/>
            <p:nvPr/>
          </p:nvGrpSpPr>
          <p:grpSpPr>
            <a:xfrm>
              <a:off x="3644151" y="7740112"/>
              <a:ext cx="914399" cy="935393"/>
              <a:chOff x="3644151" y="7740112"/>
              <a:chExt cx="914399" cy="935393"/>
            </a:xfrm>
          </p:grpSpPr>
          <p:pic>
            <p:nvPicPr>
              <p:cNvPr id="209" name="Picture 208" descr="A blue square with a black border&#10;&#10;AI-generated content may be incorrect.">
                <a:extLst>
                  <a:ext uri="{FF2B5EF4-FFF2-40B4-BE49-F238E27FC236}">
                    <a16:creationId xmlns:a16="http://schemas.microsoft.com/office/drawing/2014/main" id="{F63F0434-08B9-7C42-E724-9713F73ECB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4151" y="7740112"/>
                <a:ext cx="914399" cy="935393"/>
              </a:xfrm>
              <a:prstGeom prst="rect">
                <a:avLst/>
              </a:prstGeom>
            </p:spPr>
          </p:pic>
          <p:pic>
            <p:nvPicPr>
              <p:cNvPr id="210" name="Graphic 209" descr="Woman Shrugging with solid fill">
                <a:extLst>
                  <a:ext uri="{FF2B5EF4-FFF2-40B4-BE49-F238E27FC236}">
                    <a16:creationId xmlns:a16="http://schemas.microsoft.com/office/drawing/2014/main" id="{0886FEEE-258A-AE76-5A90-3DB4BF73BE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3756965" y="7763099"/>
                <a:ext cx="638922" cy="638922"/>
              </a:xfrm>
              <a:prstGeom prst="rect">
                <a:avLst/>
              </a:prstGeom>
            </p:spPr>
          </p:pic>
        </p:grp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2AAAB964-5A0E-E7AF-BFB7-49E551543C00}"/>
                </a:ext>
              </a:extLst>
            </p:cNvPr>
            <p:cNvSpPr txBox="1"/>
            <p:nvPr/>
          </p:nvSpPr>
          <p:spPr>
            <a:xfrm>
              <a:off x="3601392" y="8424244"/>
              <a:ext cx="5196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Name</a:t>
              </a:r>
            </a:p>
          </p:txBody>
        </p: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D723B306-D4BB-4F56-4B27-220340083075}"/>
              </a:ext>
            </a:extLst>
          </p:cNvPr>
          <p:cNvGrpSpPr/>
          <p:nvPr/>
        </p:nvGrpSpPr>
        <p:grpSpPr>
          <a:xfrm>
            <a:off x="5943601" y="8708250"/>
            <a:ext cx="914399" cy="935393"/>
            <a:chOff x="5697586" y="7798687"/>
            <a:chExt cx="914399" cy="935393"/>
          </a:xfrm>
        </p:grpSpPr>
        <p:pic>
          <p:nvPicPr>
            <p:cNvPr id="212" name="Picture 211" descr="A green square with a black border&#10;&#10;AI-generated content may be incorrect.">
              <a:extLst>
                <a:ext uri="{FF2B5EF4-FFF2-40B4-BE49-F238E27FC236}">
                  <a16:creationId xmlns:a16="http://schemas.microsoft.com/office/drawing/2014/main" id="{3E2E596C-EF9B-9359-421B-E65CAD59E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7586" y="7798687"/>
              <a:ext cx="914399" cy="935393"/>
            </a:xfrm>
            <a:prstGeom prst="rect">
              <a:avLst/>
            </a:prstGeom>
          </p:spPr>
        </p:pic>
        <p:pic>
          <p:nvPicPr>
            <p:cNvPr id="213" name="Graphic 212" descr="Woman Shrugging with solid fill">
              <a:extLst>
                <a:ext uri="{FF2B5EF4-FFF2-40B4-BE49-F238E27FC236}">
                  <a16:creationId xmlns:a16="http://schemas.microsoft.com/office/drawing/2014/main" id="{4AE57854-F894-1BB3-BE9C-BB4233768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835324" y="7866253"/>
              <a:ext cx="638922" cy="638922"/>
            </a:xfrm>
            <a:prstGeom prst="rect">
              <a:avLst/>
            </a:prstGeom>
          </p:spPr>
        </p:pic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6D3D493E-A8BB-A40D-29E8-8B5FC4746ED1}"/>
              </a:ext>
            </a:extLst>
          </p:cNvPr>
          <p:cNvGrpSpPr/>
          <p:nvPr/>
        </p:nvGrpSpPr>
        <p:grpSpPr>
          <a:xfrm>
            <a:off x="5587297" y="9390952"/>
            <a:ext cx="958671" cy="935393"/>
            <a:chOff x="5643689" y="6753743"/>
            <a:chExt cx="958671" cy="935393"/>
          </a:xfrm>
        </p:grpSpPr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E127583F-5D8E-6508-4120-A08102F31003}"/>
                </a:ext>
              </a:extLst>
            </p:cNvPr>
            <p:cNvGrpSpPr/>
            <p:nvPr/>
          </p:nvGrpSpPr>
          <p:grpSpPr>
            <a:xfrm>
              <a:off x="5687961" y="6753743"/>
              <a:ext cx="914399" cy="935393"/>
              <a:chOff x="5687961" y="6753743"/>
              <a:chExt cx="914399" cy="935393"/>
            </a:xfrm>
          </p:grpSpPr>
          <p:pic>
            <p:nvPicPr>
              <p:cNvPr id="217" name="Picture 216" descr="A green square with a black border&#10;&#10;AI-generated content may be incorrect.">
                <a:extLst>
                  <a:ext uri="{FF2B5EF4-FFF2-40B4-BE49-F238E27FC236}">
                    <a16:creationId xmlns:a16="http://schemas.microsoft.com/office/drawing/2014/main" id="{A2124AD1-2DEB-FAE9-9FF2-04AC2B415E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87961" y="6753743"/>
                <a:ext cx="914399" cy="935393"/>
              </a:xfrm>
              <a:prstGeom prst="rect">
                <a:avLst/>
              </a:prstGeom>
            </p:spPr>
          </p:pic>
          <p:pic>
            <p:nvPicPr>
              <p:cNvPr id="218" name="Graphic 217" descr="Man with solid fill">
                <a:extLst>
                  <a:ext uri="{FF2B5EF4-FFF2-40B4-BE49-F238E27FC236}">
                    <a16:creationId xmlns:a16="http://schemas.microsoft.com/office/drawing/2014/main" id="{16DA23F9-AE8E-C096-DF46-9D43C61CAF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823468" y="6804719"/>
                <a:ext cx="662634" cy="662634"/>
              </a:xfrm>
              <a:prstGeom prst="rect">
                <a:avLst/>
              </a:prstGeom>
            </p:spPr>
          </p:pic>
        </p:grp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E76DD625-F2AC-1E6E-A6D6-ACC1BF92CD61}"/>
                </a:ext>
              </a:extLst>
            </p:cNvPr>
            <p:cNvSpPr txBox="1"/>
            <p:nvPr/>
          </p:nvSpPr>
          <p:spPr>
            <a:xfrm>
              <a:off x="5643689" y="7435596"/>
              <a:ext cx="5196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Name</a:t>
              </a:r>
            </a:p>
          </p:txBody>
        </p:sp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8D628894-F1EA-4272-A85D-88DAC54D5EE4}"/>
              </a:ext>
            </a:extLst>
          </p:cNvPr>
          <p:cNvGrpSpPr/>
          <p:nvPr/>
        </p:nvGrpSpPr>
        <p:grpSpPr>
          <a:xfrm>
            <a:off x="5741301" y="10058445"/>
            <a:ext cx="914399" cy="950852"/>
            <a:chOff x="5697585" y="8800672"/>
            <a:chExt cx="914399" cy="950852"/>
          </a:xfrm>
        </p:grpSpPr>
        <p:pic>
          <p:nvPicPr>
            <p:cNvPr id="220" name="Picture 219" descr="A green square with a black border&#10;&#10;AI-generated content may be incorrect.">
              <a:extLst>
                <a:ext uri="{FF2B5EF4-FFF2-40B4-BE49-F238E27FC236}">
                  <a16:creationId xmlns:a16="http://schemas.microsoft.com/office/drawing/2014/main" id="{48CCD4E9-E212-3FD3-2CC4-FFEC6E7BA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7585" y="8800672"/>
              <a:ext cx="914399" cy="935393"/>
            </a:xfrm>
            <a:prstGeom prst="rect">
              <a:avLst/>
            </a:prstGeom>
          </p:spPr>
        </p:pic>
        <p:pic>
          <p:nvPicPr>
            <p:cNvPr id="221" name="Graphic 220" descr="Baby with solid fill">
              <a:extLst>
                <a:ext uri="{FF2B5EF4-FFF2-40B4-BE49-F238E27FC236}">
                  <a16:creationId xmlns:a16="http://schemas.microsoft.com/office/drawing/2014/main" id="{B62B1F49-3F8E-C025-ABAC-57999080D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863538" y="8869661"/>
              <a:ext cx="563241" cy="563241"/>
            </a:xfrm>
            <a:prstGeom prst="rect">
              <a:avLst/>
            </a:prstGeom>
          </p:spPr>
        </p:pic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347258C7-03D5-3E18-A4B3-EC19BDB2EC6C}"/>
                </a:ext>
              </a:extLst>
            </p:cNvPr>
            <p:cNvSpPr txBox="1"/>
            <p:nvPr/>
          </p:nvSpPr>
          <p:spPr>
            <a:xfrm>
              <a:off x="5708256" y="9505303"/>
              <a:ext cx="5196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Name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7334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8AF24F-17C4-0231-087D-9442CBC7C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Template Layout (Married)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BA47BF-3F4F-5152-4B69-7F2AD81D958D}"/>
              </a:ext>
            </a:extLst>
          </p:cNvPr>
          <p:cNvSpPr txBox="1"/>
          <p:nvPr/>
        </p:nvSpPr>
        <p:spPr>
          <a:xfrm>
            <a:off x="145143" y="4688114"/>
            <a:ext cx="21916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Areas are labeled with the “level” of family member that you can drag there.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361EBD-FC99-C1BA-5AEF-26A511488C3A}"/>
              </a:ext>
            </a:extLst>
          </p:cNvPr>
          <p:cNvSpPr txBox="1"/>
          <p:nvPr/>
        </p:nvSpPr>
        <p:spPr>
          <a:xfrm>
            <a:off x="622300" y="8955836"/>
            <a:ext cx="593656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Each template has a full complement of sticky-families, you can copy and paste any one of them as often as necessary.</a:t>
            </a:r>
          </a:p>
        </p:txBody>
      </p:sp>
    </p:spTree>
    <p:extLst>
      <p:ext uri="{BB962C8B-B14F-4D97-AF65-F5344CB8AC3E}">
        <p14:creationId xmlns:p14="http://schemas.microsoft.com/office/powerpoint/2010/main" val="3649558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63F4C7-231A-D0FB-8785-5DE7B7BE9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>
            <a:extLst>
              <a:ext uri="{FF2B5EF4-FFF2-40B4-BE49-F238E27FC236}">
                <a16:creationId xmlns:a16="http://schemas.microsoft.com/office/drawing/2014/main" id="{5BE7B2D4-EB94-EF19-469E-C951B7EAB4A5}"/>
              </a:ext>
            </a:extLst>
          </p:cNvPr>
          <p:cNvGrpSpPr/>
          <p:nvPr/>
        </p:nvGrpSpPr>
        <p:grpSpPr>
          <a:xfrm>
            <a:off x="5281991" y="4655435"/>
            <a:ext cx="914399" cy="563268"/>
            <a:chOff x="1603114" y="10024874"/>
            <a:chExt cx="914399" cy="563268"/>
          </a:xfrm>
        </p:grpSpPr>
        <p:pic>
          <p:nvPicPr>
            <p:cNvPr id="55" name="Picture 54" descr="A purple paper with a black border&#10;&#10;AI-generated content may be incorrect.">
              <a:extLst>
                <a:ext uri="{FF2B5EF4-FFF2-40B4-BE49-F238E27FC236}">
                  <a16:creationId xmlns:a16="http://schemas.microsoft.com/office/drawing/2014/main" id="{487CDDE3-1554-B725-CAE4-9DDC33228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3114" y="10024874"/>
              <a:ext cx="914399" cy="563268"/>
            </a:xfrm>
            <a:prstGeom prst="rect">
              <a:avLst/>
            </a:prstGeom>
          </p:spPr>
        </p:pic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9ED10EA4-65CA-97A6-7363-64935AEB4135}"/>
                </a:ext>
              </a:extLst>
            </p:cNvPr>
            <p:cNvSpPr txBox="1"/>
            <p:nvPr/>
          </p:nvSpPr>
          <p:spPr>
            <a:xfrm>
              <a:off x="1670275" y="10108697"/>
              <a:ext cx="768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Smith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AC892424-706E-D64E-8EBD-CD8CF3572247}"/>
              </a:ext>
            </a:extLst>
          </p:cNvPr>
          <p:cNvGrpSpPr/>
          <p:nvPr/>
        </p:nvGrpSpPr>
        <p:grpSpPr>
          <a:xfrm>
            <a:off x="5855993" y="785201"/>
            <a:ext cx="1007007" cy="593073"/>
            <a:chOff x="2594385" y="9998728"/>
            <a:chExt cx="1007007" cy="593073"/>
          </a:xfrm>
        </p:grpSpPr>
        <p:pic>
          <p:nvPicPr>
            <p:cNvPr id="51" name="Picture 50" descr="A pink paper with a black border&#10;&#10;AI-generated content may be incorrect.">
              <a:extLst>
                <a:ext uri="{FF2B5EF4-FFF2-40B4-BE49-F238E27FC236}">
                  <a16:creationId xmlns:a16="http://schemas.microsoft.com/office/drawing/2014/main" id="{9E3FBAF6-6DF5-5573-D42A-C4C482CC2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7146" y="9998728"/>
              <a:ext cx="914399" cy="593073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86471B1C-D3B6-93AA-FE03-F648F80DDE62}"/>
                </a:ext>
              </a:extLst>
            </p:cNvPr>
            <p:cNvSpPr txBox="1"/>
            <p:nvPr/>
          </p:nvSpPr>
          <p:spPr>
            <a:xfrm>
              <a:off x="2594385" y="10097092"/>
              <a:ext cx="10070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Johnson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2F7DD1C4-89E1-FF94-A562-96025D65DCC9}"/>
              </a:ext>
            </a:extLst>
          </p:cNvPr>
          <p:cNvGrpSpPr/>
          <p:nvPr/>
        </p:nvGrpSpPr>
        <p:grpSpPr>
          <a:xfrm>
            <a:off x="1052303" y="4813445"/>
            <a:ext cx="914399" cy="591605"/>
            <a:chOff x="3629521" y="9998728"/>
            <a:chExt cx="914399" cy="591605"/>
          </a:xfrm>
        </p:grpSpPr>
        <p:pic>
          <p:nvPicPr>
            <p:cNvPr id="48" name="Picture 47" descr="A blue square with a black border&#10;&#10;AI-generated content may be incorrect.">
              <a:extLst>
                <a:ext uri="{FF2B5EF4-FFF2-40B4-BE49-F238E27FC236}">
                  <a16:creationId xmlns:a16="http://schemas.microsoft.com/office/drawing/2014/main" id="{2A4DE842-309E-2266-D932-6F016DCFC6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9521" y="9998728"/>
              <a:ext cx="914399" cy="591605"/>
            </a:xfrm>
            <a:prstGeom prst="rect">
              <a:avLst/>
            </a:prstGeom>
          </p:spPr>
        </p:pic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7B4C2072-3A01-994B-322E-7E6D0E986C76}"/>
                </a:ext>
              </a:extLst>
            </p:cNvPr>
            <p:cNvSpPr txBox="1"/>
            <p:nvPr/>
          </p:nvSpPr>
          <p:spPr>
            <a:xfrm>
              <a:off x="3684902" y="10094902"/>
              <a:ext cx="8590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Davies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E8B84E2-DB5A-D278-5277-E147281BB9E9}"/>
              </a:ext>
            </a:extLst>
          </p:cNvPr>
          <p:cNvGrpSpPr/>
          <p:nvPr/>
        </p:nvGrpSpPr>
        <p:grpSpPr>
          <a:xfrm>
            <a:off x="2903897" y="2637073"/>
            <a:ext cx="1078565" cy="591605"/>
            <a:chOff x="4568186" y="9996537"/>
            <a:chExt cx="1078565" cy="591605"/>
          </a:xfrm>
        </p:grpSpPr>
        <p:pic>
          <p:nvPicPr>
            <p:cNvPr id="43" name="Picture 42" descr="A yellow square with a black border&#10;&#10;AI-generated content may be incorrect.">
              <a:extLst>
                <a:ext uri="{FF2B5EF4-FFF2-40B4-BE49-F238E27FC236}">
                  <a16:creationId xmlns:a16="http://schemas.microsoft.com/office/drawing/2014/main" id="{503197A8-17C4-048F-3318-D4BFB94D5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0467" y="9996537"/>
              <a:ext cx="914399" cy="591605"/>
            </a:xfrm>
            <a:prstGeom prst="rect">
              <a:avLst/>
            </a:prstGeom>
          </p:spPr>
        </p:pic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E9F08C21-323F-5E41-22C7-731B6BE939FB}"/>
                </a:ext>
              </a:extLst>
            </p:cNvPr>
            <p:cNvSpPr txBox="1"/>
            <p:nvPr/>
          </p:nvSpPr>
          <p:spPr>
            <a:xfrm>
              <a:off x="4568186" y="10085976"/>
              <a:ext cx="10785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Brown JR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77D8600C-272B-2CAA-7F03-C7C2C8B4A284}"/>
              </a:ext>
            </a:extLst>
          </p:cNvPr>
          <p:cNvGrpSpPr/>
          <p:nvPr/>
        </p:nvGrpSpPr>
        <p:grpSpPr>
          <a:xfrm>
            <a:off x="228240" y="795732"/>
            <a:ext cx="914399" cy="598535"/>
            <a:chOff x="5697585" y="9989607"/>
            <a:chExt cx="914399" cy="598535"/>
          </a:xfrm>
        </p:grpSpPr>
        <p:pic>
          <p:nvPicPr>
            <p:cNvPr id="37" name="Picture 36" descr="A green square with a black border&#10;&#10;AI-generated content may be incorrect.">
              <a:extLst>
                <a:ext uri="{FF2B5EF4-FFF2-40B4-BE49-F238E27FC236}">
                  <a16:creationId xmlns:a16="http://schemas.microsoft.com/office/drawing/2014/main" id="{AF8C9531-EDE3-F595-3885-1E015982F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7585" y="9989607"/>
              <a:ext cx="914399" cy="598535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5948FB75-C1DC-0115-67EB-93EEA999FC66}"/>
                </a:ext>
              </a:extLst>
            </p:cNvPr>
            <p:cNvSpPr txBox="1"/>
            <p:nvPr/>
          </p:nvSpPr>
          <p:spPr>
            <a:xfrm>
              <a:off x="5779303" y="10087971"/>
              <a:ext cx="8156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Brown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72A05DAC-4D2D-2693-E36F-43D32B46B595}"/>
              </a:ext>
            </a:extLst>
          </p:cNvPr>
          <p:cNvGrpSpPr/>
          <p:nvPr/>
        </p:nvGrpSpPr>
        <p:grpSpPr>
          <a:xfrm>
            <a:off x="5281991" y="5404649"/>
            <a:ext cx="941732" cy="943066"/>
            <a:chOff x="1448114" y="5732719"/>
            <a:chExt cx="941732" cy="943066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62241C5F-371A-6FC4-27F9-16B3EAC8DA4C}"/>
                </a:ext>
              </a:extLst>
            </p:cNvPr>
            <p:cNvGrpSpPr/>
            <p:nvPr/>
          </p:nvGrpSpPr>
          <p:grpSpPr>
            <a:xfrm>
              <a:off x="1475447" y="5732719"/>
              <a:ext cx="914399" cy="943066"/>
              <a:chOff x="1475447" y="5732719"/>
              <a:chExt cx="914399" cy="943066"/>
            </a:xfrm>
          </p:grpSpPr>
          <p:pic>
            <p:nvPicPr>
              <p:cNvPr id="52" name="Picture 51" descr="A purple paper with a black border&#10;&#10;AI-generated content may be incorrect.">
                <a:extLst>
                  <a:ext uri="{FF2B5EF4-FFF2-40B4-BE49-F238E27FC236}">
                    <a16:creationId xmlns:a16="http://schemas.microsoft.com/office/drawing/2014/main" id="{6127CDFA-2CA6-6EC8-40D8-0372493C53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5447" y="5740392"/>
                <a:ext cx="914399" cy="935393"/>
              </a:xfrm>
              <a:prstGeom prst="rect">
                <a:avLst/>
              </a:prstGeom>
            </p:spPr>
          </p:pic>
          <p:pic>
            <p:nvPicPr>
              <p:cNvPr id="59" name="Graphic 58" descr="Man and woman with solid fill">
                <a:extLst>
                  <a:ext uri="{FF2B5EF4-FFF2-40B4-BE49-F238E27FC236}">
                    <a16:creationId xmlns:a16="http://schemas.microsoft.com/office/drawing/2014/main" id="{365145F0-C4E1-EB67-7517-B1CA7E6AFC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524035" y="5732719"/>
                <a:ext cx="749151" cy="749151"/>
              </a:xfrm>
              <a:prstGeom prst="rect">
                <a:avLst/>
              </a:prstGeom>
            </p:spPr>
          </p:pic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78CC774B-BFB8-D546-A292-EFA06C0F69C9}"/>
                </a:ext>
              </a:extLst>
            </p:cNvPr>
            <p:cNvSpPr txBox="1"/>
            <p:nvPr/>
          </p:nvSpPr>
          <p:spPr>
            <a:xfrm>
              <a:off x="1448114" y="6385779"/>
              <a:ext cx="77296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Lisa &amp; Don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61DF98AC-D4C7-51FA-458C-2DD38FE79A04}"/>
              </a:ext>
            </a:extLst>
          </p:cNvPr>
          <p:cNvGrpSpPr/>
          <p:nvPr/>
        </p:nvGrpSpPr>
        <p:grpSpPr>
          <a:xfrm>
            <a:off x="4783126" y="1297775"/>
            <a:ext cx="956064" cy="935393"/>
            <a:chOff x="2517513" y="5732718"/>
            <a:chExt cx="956064" cy="935393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A2CF07C4-A1E6-B393-8380-1F89CEDD8E0B}"/>
                </a:ext>
              </a:extLst>
            </p:cNvPr>
            <p:cNvGrpSpPr/>
            <p:nvPr/>
          </p:nvGrpSpPr>
          <p:grpSpPr>
            <a:xfrm>
              <a:off x="2559178" y="5732718"/>
              <a:ext cx="914399" cy="935393"/>
              <a:chOff x="2559178" y="5732718"/>
              <a:chExt cx="914399" cy="935393"/>
            </a:xfrm>
          </p:grpSpPr>
          <p:pic>
            <p:nvPicPr>
              <p:cNvPr id="15" name="Picture 14" descr="A pink paper with a black border&#10;&#10;AI-generated content may be incorrect.">
                <a:extLst>
                  <a:ext uri="{FF2B5EF4-FFF2-40B4-BE49-F238E27FC236}">
                    <a16:creationId xmlns:a16="http://schemas.microsoft.com/office/drawing/2014/main" id="{A554CF2D-6463-A3FC-4B68-636281DC8C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59178" y="5732718"/>
                <a:ext cx="914399" cy="935393"/>
              </a:xfrm>
              <a:prstGeom prst="rect">
                <a:avLst/>
              </a:prstGeom>
            </p:spPr>
          </p:pic>
          <p:pic>
            <p:nvPicPr>
              <p:cNvPr id="58" name="Graphic 57" descr="Man and woman with solid fill">
                <a:extLst>
                  <a:ext uri="{FF2B5EF4-FFF2-40B4-BE49-F238E27FC236}">
                    <a16:creationId xmlns:a16="http://schemas.microsoft.com/office/drawing/2014/main" id="{34CE2BC8-F829-FD5E-D7ED-1A67616646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2650281" y="5732719"/>
                <a:ext cx="749151" cy="749151"/>
              </a:xfrm>
              <a:prstGeom prst="rect">
                <a:avLst/>
              </a:prstGeom>
            </p:spPr>
          </p:pic>
        </p:grp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1C27EEA2-8B78-FDBA-0408-FB44EFAE7599}"/>
                </a:ext>
              </a:extLst>
            </p:cNvPr>
            <p:cNvSpPr txBox="1"/>
            <p:nvPr/>
          </p:nvSpPr>
          <p:spPr>
            <a:xfrm>
              <a:off x="2517513" y="6390372"/>
              <a:ext cx="87075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Dave &amp; Mary</a:t>
              </a:r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DC44B094-A424-41AD-C831-90E8D5F862AA}"/>
              </a:ext>
            </a:extLst>
          </p:cNvPr>
          <p:cNvGrpSpPr/>
          <p:nvPr/>
        </p:nvGrpSpPr>
        <p:grpSpPr>
          <a:xfrm>
            <a:off x="1027329" y="5498399"/>
            <a:ext cx="939373" cy="958816"/>
            <a:chOff x="2924820" y="5172222"/>
            <a:chExt cx="939373" cy="958816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0B77110E-5C98-A312-C8A5-695D9E48486A}"/>
                </a:ext>
              </a:extLst>
            </p:cNvPr>
            <p:cNvGrpSpPr/>
            <p:nvPr/>
          </p:nvGrpSpPr>
          <p:grpSpPr>
            <a:xfrm>
              <a:off x="2949794" y="5172222"/>
              <a:ext cx="914399" cy="958816"/>
              <a:chOff x="3625977" y="5693546"/>
              <a:chExt cx="914399" cy="958816"/>
            </a:xfrm>
          </p:grpSpPr>
          <p:pic>
            <p:nvPicPr>
              <p:cNvPr id="17" name="Picture 16" descr="A blue square with a black border&#10;&#10;AI-generated content may be incorrect.">
                <a:extLst>
                  <a:ext uri="{FF2B5EF4-FFF2-40B4-BE49-F238E27FC236}">
                    <a16:creationId xmlns:a16="http://schemas.microsoft.com/office/drawing/2014/main" id="{97AD9BCE-7B66-2D2B-A7B1-BC1BFAA6E1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25977" y="5716969"/>
                <a:ext cx="914399" cy="935393"/>
              </a:xfrm>
              <a:prstGeom prst="rect">
                <a:avLst/>
              </a:prstGeom>
            </p:spPr>
          </p:pic>
          <p:pic>
            <p:nvPicPr>
              <p:cNvPr id="57" name="Graphic 56" descr="Man and woman with solid fill">
                <a:extLst>
                  <a:ext uri="{FF2B5EF4-FFF2-40B4-BE49-F238E27FC236}">
                    <a16:creationId xmlns:a16="http://schemas.microsoft.com/office/drawing/2014/main" id="{005D3AA0-8DEE-0EBA-C5D4-DC5AF386E7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3701851" y="5693546"/>
                <a:ext cx="749151" cy="749151"/>
              </a:xfrm>
              <a:prstGeom prst="rect">
                <a:avLst/>
              </a:prstGeom>
            </p:spPr>
          </p:pic>
        </p:grp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345DB716-8D5F-427B-8F02-CE2AC71B4DA4}"/>
                </a:ext>
              </a:extLst>
            </p:cNvPr>
            <p:cNvSpPr txBox="1"/>
            <p:nvPr/>
          </p:nvSpPr>
          <p:spPr>
            <a:xfrm>
              <a:off x="2924820" y="5869043"/>
              <a:ext cx="87556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Susie &amp; John</a:t>
              </a: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38A7CB0B-4231-8FC9-9AA3-15612CC30811}"/>
              </a:ext>
            </a:extLst>
          </p:cNvPr>
          <p:cNvGrpSpPr/>
          <p:nvPr/>
        </p:nvGrpSpPr>
        <p:grpSpPr>
          <a:xfrm>
            <a:off x="3006067" y="3178532"/>
            <a:ext cx="950378" cy="966003"/>
            <a:chOff x="4603404" y="5693546"/>
            <a:chExt cx="950378" cy="966003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6B2D3C6D-1DB4-87C8-C74A-F616309E7DDE}"/>
                </a:ext>
              </a:extLst>
            </p:cNvPr>
            <p:cNvGrpSpPr/>
            <p:nvPr/>
          </p:nvGrpSpPr>
          <p:grpSpPr>
            <a:xfrm>
              <a:off x="4639383" y="5693546"/>
              <a:ext cx="914399" cy="966003"/>
              <a:chOff x="4639383" y="5693546"/>
              <a:chExt cx="914399" cy="966003"/>
            </a:xfrm>
          </p:grpSpPr>
          <p:pic>
            <p:nvPicPr>
              <p:cNvPr id="19" name="Picture 18" descr="A yellow square with a black border&#10;&#10;AI-generated content may be incorrect.">
                <a:extLst>
                  <a:ext uri="{FF2B5EF4-FFF2-40B4-BE49-F238E27FC236}">
                    <a16:creationId xmlns:a16="http://schemas.microsoft.com/office/drawing/2014/main" id="{823CFA26-9947-CCFA-1FB5-08F0981C24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9383" y="5724156"/>
                <a:ext cx="914399" cy="935393"/>
              </a:xfrm>
              <a:prstGeom prst="rect">
                <a:avLst/>
              </a:prstGeom>
            </p:spPr>
          </p:pic>
          <p:pic>
            <p:nvPicPr>
              <p:cNvPr id="56" name="Graphic 55" descr="Man and woman with solid fill">
                <a:extLst>
                  <a:ext uri="{FF2B5EF4-FFF2-40B4-BE49-F238E27FC236}">
                    <a16:creationId xmlns:a16="http://schemas.microsoft.com/office/drawing/2014/main" id="{89A06267-88D6-30E7-6D19-FCBEBE3EE2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4717967" y="5693546"/>
                <a:ext cx="749151" cy="749151"/>
              </a:xfrm>
              <a:prstGeom prst="rect">
                <a:avLst/>
              </a:prstGeom>
            </p:spPr>
          </p:pic>
        </p:grp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F3307DE3-E847-BE0A-56A9-47CD6950117F}"/>
                </a:ext>
              </a:extLst>
            </p:cNvPr>
            <p:cNvSpPr txBox="1"/>
            <p:nvPr/>
          </p:nvSpPr>
          <p:spPr>
            <a:xfrm>
              <a:off x="4603404" y="6384565"/>
              <a:ext cx="76976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Jack &amp; Kim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C823ACE7-E6FF-4C50-492B-53DB4418D857}"/>
              </a:ext>
            </a:extLst>
          </p:cNvPr>
          <p:cNvGrpSpPr/>
          <p:nvPr/>
        </p:nvGrpSpPr>
        <p:grpSpPr>
          <a:xfrm>
            <a:off x="2969215" y="5436482"/>
            <a:ext cx="941726" cy="1033007"/>
            <a:chOff x="4623140" y="6724528"/>
            <a:chExt cx="941726" cy="935393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9816D61E-AF3F-20D8-8C37-34A1A013D656}"/>
                </a:ext>
              </a:extLst>
            </p:cNvPr>
            <p:cNvGrpSpPr/>
            <p:nvPr/>
          </p:nvGrpSpPr>
          <p:grpSpPr>
            <a:xfrm>
              <a:off x="4650467" y="6724528"/>
              <a:ext cx="914399" cy="935393"/>
              <a:chOff x="4650467" y="6724528"/>
              <a:chExt cx="914399" cy="935393"/>
            </a:xfrm>
          </p:grpSpPr>
          <p:pic>
            <p:nvPicPr>
              <p:cNvPr id="40" name="Picture 39" descr="A yellow square with a black border&#10;&#10;AI-generated content may be incorrect.">
                <a:extLst>
                  <a:ext uri="{FF2B5EF4-FFF2-40B4-BE49-F238E27FC236}">
                    <a16:creationId xmlns:a16="http://schemas.microsoft.com/office/drawing/2014/main" id="{83805168-16B7-16D4-666E-A9DDF24759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0467" y="6724528"/>
                <a:ext cx="914399" cy="935393"/>
              </a:xfrm>
              <a:prstGeom prst="rect">
                <a:avLst/>
              </a:prstGeom>
            </p:spPr>
          </p:pic>
          <p:pic>
            <p:nvPicPr>
              <p:cNvPr id="70" name="Graphic 69" descr="Man with solid fill">
                <a:extLst>
                  <a:ext uri="{FF2B5EF4-FFF2-40B4-BE49-F238E27FC236}">
                    <a16:creationId xmlns:a16="http://schemas.microsoft.com/office/drawing/2014/main" id="{A9074BA1-8129-A667-A18E-109DF7E45C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4776112" y="6909572"/>
                <a:ext cx="662634" cy="662634"/>
              </a:xfrm>
              <a:prstGeom prst="rect">
                <a:avLst/>
              </a:prstGeom>
            </p:spPr>
          </p:pic>
        </p:grp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5014B1C1-F90A-F8F2-B0CD-B4E3CD5838E6}"/>
                </a:ext>
              </a:extLst>
            </p:cNvPr>
            <p:cNvSpPr txBox="1"/>
            <p:nvPr/>
          </p:nvSpPr>
          <p:spPr>
            <a:xfrm>
              <a:off x="4623140" y="7428858"/>
              <a:ext cx="425116" cy="2229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Jack</a:t>
              </a: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E4BFBA14-7AE0-B0C7-412A-DDABBE24A6F8}"/>
              </a:ext>
            </a:extLst>
          </p:cNvPr>
          <p:cNvGrpSpPr/>
          <p:nvPr/>
        </p:nvGrpSpPr>
        <p:grpSpPr>
          <a:xfrm>
            <a:off x="628348" y="3388843"/>
            <a:ext cx="958671" cy="935393"/>
            <a:chOff x="5643689" y="6753743"/>
            <a:chExt cx="958671" cy="935393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FC5E858E-5528-6F95-C74B-A1C500C9F3B1}"/>
                </a:ext>
              </a:extLst>
            </p:cNvPr>
            <p:cNvGrpSpPr/>
            <p:nvPr/>
          </p:nvGrpSpPr>
          <p:grpSpPr>
            <a:xfrm>
              <a:off x="5687961" y="6753743"/>
              <a:ext cx="914399" cy="935393"/>
              <a:chOff x="5687961" y="6753743"/>
              <a:chExt cx="914399" cy="935393"/>
            </a:xfrm>
          </p:grpSpPr>
          <p:pic>
            <p:nvPicPr>
              <p:cNvPr id="34" name="Picture 33" descr="A green square with a black border&#10;&#10;AI-generated content may be incorrect.">
                <a:extLst>
                  <a:ext uri="{FF2B5EF4-FFF2-40B4-BE49-F238E27FC236}">
                    <a16:creationId xmlns:a16="http://schemas.microsoft.com/office/drawing/2014/main" id="{45791B96-E547-734F-F051-F1B960675D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87961" y="6753743"/>
                <a:ext cx="914399" cy="935393"/>
              </a:xfrm>
              <a:prstGeom prst="rect">
                <a:avLst/>
              </a:prstGeom>
            </p:spPr>
          </p:pic>
          <p:pic>
            <p:nvPicPr>
              <p:cNvPr id="71" name="Graphic 70" descr="Man with solid fill">
                <a:extLst>
                  <a:ext uri="{FF2B5EF4-FFF2-40B4-BE49-F238E27FC236}">
                    <a16:creationId xmlns:a16="http://schemas.microsoft.com/office/drawing/2014/main" id="{67333372-CA7A-459F-D9A9-34E4A6FEA4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5823468" y="6804719"/>
                <a:ext cx="662634" cy="662634"/>
              </a:xfrm>
              <a:prstGeom prst="rect">
                <a:avLst/>
              </a:prstGeom>
            </p:spPr>
          </p:pic>
        </p:grp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984FC5E5-6E69-285B-3180-94928F7CD122}"/>
                </a:ext>
              </a:extLst>
            </p:cNvPr>
            <p:cNvSpPr txBox="1"/>
            <p:nvPr/>
          </p:nvSpPr>
          <p:spPr>
            <a:xfrm>
              <a:off x="5643689" y="7435596"/>
              <a:ext cx="4347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Pete</a:t>
              </a: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6D98D1D7-C9F5-B8EC-8A24-C858F7E37A3D}"/>
              </a:ext>
            </a:extLst>
          </p:cNvPr>
          <p:cNvGrpSpPr/>
          <p:nvPr/>
        </p:nvGrpSpPr>
        <p:grpSpPr>
          <a:xfrm>
            <a:off x="618363" y="1371293"/>
            <a:ext cx="958642" cy="951143"/>
            <a:chOff x="5661941" y="5716969"/>
            <a:chExt cx="958642" cy="951143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92613E55-CF03-1ABC-EF36-94C2B90B0F01}"/>
                </a:ext>
              </a:extLst>
            </p:cNvPr>
            <p:cNvGrpSpPr/>
            <p:nvPr/>
          </p:nvGrpSpPr>
          <p:grpSpPr>
            <a:xfrm>
              <a:off x="5706184" y="5716969"/>
              <a:ext cx="914399" cy="951143"/>
              <a:chOff x="5706184" y="5716969"/>
              <a:chExt cx="914399" cy="951143"/>
            </a:xfrm>
          </p:grpSpPr>
          <p:pic>
            <p:nvPicPr>
              <p:cNvPr id="21" name="Picture 20" descr="A green square with a black border&#10;&#10;AI-generated content may be incorrect.">
                <a:extLst>
                  <a:ext uri="{FF2B5EF4-FFF2-40B4-BE49-F238E27FC236}">
                    <a16:creationId xmlns:a16="http://schemas.microsoft.com/office/drawing/2014/main" id="{7E6CA4B1-5D0D-4703-B19E-614C6E20DC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06184" y="5732719"/>
                <a:ext cx="914399" cy="935393"/>
              </a:xfrm>
              <a:prstGeom prst="rect">
                <a:avLst/>
              </a:prstGeom>
            </p:spPr>
          </p:pic>
          <p:pic>
            <p:nvPicPr>
              <p:cNvPr id="29" name="Graphic 28" descr="Man and woman with solid fill">
                <a:extLst>
                  <a:ext uri="{FF2B5EF4-FFF2-40B4-BE49-F238E27FC236}">
                    <a16:creationId xmlns:a16="http://schemas.microsoft.com/office/drawing/2014/main" id="{AEE4237F-05B4-2294-A7AA-AEA9EF697C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770584" y="5716969"/>
                <a:ext cx="749151" cy="749151"/>
              </a:xfrm>
              <a:prstGeom prst="rect">
                <a:avLst/>
              </a:prstGeom>
            </p:spPr>
          </p:pic>
        </p:grp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F74A6F89-4A8A-9055-E47F-2013C40FE67B}"/>
                </a:ext>
              </a:extLst>
            </p:cNvPr>
            <p:cNvSpPr txBox="1"/>
            <p:nvPr/>
          </p:nvSpPr>
          <p:spPr>
            <a:xfrm>
              <a:off x="5661941" y="6380137"/>
              <a:ext cx="69762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Jack &amp; Jill</a:t>
              </a: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759440BB-7F8A-8C40-9248-DBC4C5C3C8BE}"/>
              </a:ext>
            </a:extLst>
          </p:cNvPr>
          <p:cNvGrpSpPr/>
          <p:nvPr/>
        </p:nvGrpSpPr>
        <p:grpSpPr>
          <a:xfrm>
            <a:off x="4169676" y="7393035"/>
            <a:ext cx="942010" cy="935393"/>
            <a:chOff x="1524831" y="8843630"/>
            <a:chExt cx="942010" cy="935393"/>
          </a:xfrm>
        </p:grpSpPr>
        <p:pic>
          <p:nvPicPr>
            <p:cNvPr id="54" name="Picture 53" descr="A purple paper with a black border&#10;&#10;AI-generated content may be incorrect.">
              <a:extLst>
                <a:ext uri="{FF2B5EF4-FFF2-40B4-BE49-F238E27FC236}">
                  <a16:creationId xmlns:a16="http://schemas.microsoft.com/office/drawing/2014/main" id="{46D7BFAE-5CB3-5A3F-63F9-462D15C35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2442" y="8843630"/>
              <a:ext cx="914399" cy="935393"/>
            </a:xfrm>
            <a:prstGeom prst="rect">
              <a:avLst/>
            </a:prstGeom>
          </p:spPr>
        </p:pic>
        <p:pic>
          <p:nvPicPr>
            <p:cNvPr id="33" name="Graphic 32" descr="Baby with solid fill">
              <a:extLst>
                <a:ext uri="{FF2B5EF4-FFF2-40B4-BE49-F238E27FC236}">
                  <a16:creationId xmlns:a16="http://schemas.microsoft.com/office/drawing/2014/main" id="{0C1C3696-6917-CE64-A597-F30A0463E4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685226" y="8873871"/>
              <a:ext cx="592015" cy="592015"/>
            </a:xfrm>
            <a:prstGeom prst="rect">
              <a:avLst/>
            </a:prstGeom>
          </p:spPr>
        </p:pic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9E6813C6-4758-60B8-B365-709A23017B74}"/>
                </a:ext>
              </a:extLst>
            </p:cNvPr>
            <p:cNvSpPr txBox="1"/>
            <p:nvPr/>
          </p:nvSpPr>
          <p:spPr>
            <a:xfrm>
              <a:off x="1524831" y="9491148"/>
              <a:ext cx="7168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Thomas</a:t>
              </a: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339D418A-B4A1-749D-1370-98894DB74440}"/>
              </a:ext>
            </a:extLst>
          </p:cNvPr>
          <p:cNvGrpSpPr/>
          <p:nvPr/>
        </p:nvGrpSpPr>
        <p:grpSpPr>
          <a:xfrm>
            <a:off x="511195" y="7349157"/>
            <a:ext cx="978465" cy="935393"/>
            <a:chOff x="3542644" y="8840674"/>
            <a:chExt cx="978465" cy="935393"/>
          </a:xfrm>
        </p:grpSpPr>
        <p:pic>
          <p:nvPicPr>
            <p:cNvPr id="47" name="Picture 46" descr="A blue square with a black border&#10;&#10;AI-generated content may be incorrect.">
              <a:extLst>
                <a:ext uri="{FF2B5EF4-FFF2-40B4-BE49-F238E27FC236}">
                  <a16:creationId xmlns:a16="http://schemas.microsoft.com/office/drawing/2014/main" id="{ED770F83-3157-8FB6-2143-6F1E62D8D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6710" y="8840674"/>
              <a:ext cx="914399" cy="935393"/>
            </a:xfrm>
            <a:prstGeom prst="rect">
              <a:avLst/>
            </a:prstGeom>
          </p:spPr>
        </p:pic>
        <p:pic>
          <p:nvPicPr>
            <p:cNvPr id="87" name="Graphic 86" descr="Baby with solid fill">
              <a:extLst>
                <a:ext uri="{FF2B5EF4-FFF2-40B4-BE49-F238E27FC236}">
                  <a16:creationId xmlns:a16="http://schemas.microsoft.com/office/drawing/2014/main" id="{E1F8B3BA-5F81-3C54-2A9E-CDFA4CCD8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756271" y="8911455"/>
              <a:ext cx="563241" cy="563241"/>
            </a:xfrm>
            <a:prstGeom prst="rect">
              <a:avLst/>
            </a:prstGeom>
          </p:spPr>
        </p:pic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C7F50C35-2AE6-58AA-01DA-60A62D9FC4A7}"/>
                </a:ext>
              </a:extLst>
            </p:cNvPr>
            <p:cNvSpPr txBox="1"/>
            <p:nvPr/>
          </p:nvSpPr>
          <p:spPr>
            <a:xfrm>
              <a:off x="3542644" y="9494177"/>
              <a:ext cx="5107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Mary</a:t>
              </a: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28840723-8761-F77A-87D6-6C42A52B3574}"/>
              </a:ext>
            </a:extLst>
          </p:cNvPr>
          <p:cNvGrpSpPr/>
          <p:nvPr/>
        </p:nvGrpSpPr>
        <p:grpSpPr>
          <a:xfrm>
            <a:off x="5779929" y="2551396"/>
            <a:ext cx="990463" cy="973852"/>
            <a:chOff x="2501623" y="6779382"/>
            <a:chExt cx="990463" cy="973852"/>
          </a:xfrm>
        </p:grpSpPr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69E69294-1A8B-BFF0-EDA7-D19D36276435}"/>
                </a:ext>
              </a:extLst>
            </p:cNvPr>
            <p:cNvGrpSpPr/>
            <p:nvPr/>
          </p:nvGrpSpPr>
          <p:grpSpPr>
            <a:xfrm>
              <a:off x="2577687" y="6779382"/>
              <a:ext cx="914399" cy="935393"/>
              <a:chOff x="2577687" y="6779382"/>
              <a:chExt cx="914399" cy="935393"/>
            </a:xfrm>
          </p:grpSpPr>
          <p:pic>
            <p:nvPicPr>
              <p:cNvPr id="148" name="Picture 147" descr="A pink paper with a black border&#10;&#10;AI-generated content may be incorrect.">
                <a:extLst>
                  <a:ext uri="{FF2B5EF4-FFF2-40B4-BE49-F238E27FC236}">
                    <a16:creationId xmlns:a16="http://schemas.microsoft.com/office/drawing/2014/main" id="{6C677148-C50F-0DD8-5F79-9110BC12A0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7687" y="6779382"/>
                <a:ext cx="914399" cy="935393"/>
              </a:xfrm>
              <a:prstGeom prst="rect">
                <a:avLst/>
              </a:prstGeom>
            </p:spPr>
          </p:pic>
          <p:pic>
            <p:nvPicPr>
              <p:cNvPr id="149" name="Graphic 148" descr="Man with solid fill">
                <a:extLst>
                  <a:ext uri="{FF2B5EF4-FFF2-40B4-BE49-F238E27FC236}">
                    <a16:creationId xmlns:a16="http://schemas.microsoft.com/office/drawing/2014/main" id="{20BCD956-D054-4C25-5752-AFDD8C945E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2653557" y="6860907"/>
                <a:ext cx="662634" cy="662634"/>
              </a:xfrm>
              <a:prstGeom prst="rect">
                <a:avLst/>
              </a:prstGeom>
            </p:spPr>
          </p:pic>
        </p:grp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6A5DF60F-C1A9-21E7-1F76-852B0B87CD00}"/>
                </a:ext>
              </a:extLst>
            </p:cNvPr>
            <p:cNvSpPr txBox="1"/>
            <p:nvPr/>
          </p:nvSpPr>
          <p:spPr>
            <a:xfrm>
              <a:off x="2501623" y="7476235"/>
              <a:ext cx="4737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Jack</a:t>
              </a: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6B398656-9010-AB22-DA45-EE3A12168646}"/>
              </a:ext>
            </a:extLst>
          </p:cNvPr>
          <p:cNvGrpSpPr/>
          <p:nvPr/>
        </p:nvGrpSpPr>
        <p:grpSpPr>
          <a:xfrm>
            <a:off x="63179" y="2760516"/>
            <a:ext cx="958671" cy="935393"/>
            <a:chOff x="5643689" y="6753743"/>
            <a:chExt cx="958671" cy="935393"/>
          </a:xfrm>
        </p:grpSpPr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545E32F7-89F8-783C-9A05-C14BB90FBBC7}"/>
                </a:ext>
              </a:extLst>
            </p:cNvPr>
            <p:cNvGrpSpPr/>
            <p:nvPr/>
          </p:nvGrpSpPr>
          <p:grpSpPr>
            <a:xfrm>
              <a:off x="5687961" y="6753743"/>
              <a:ext cx="914399" cy="935393"/>
              <a:chOff x="5687961" y="6753743"/>
              <a:chExt cx="914399" cy="935393"/>
            </a:xfrm>
          </p:grpSpPr>
          <p:pic>
            <p:nvPicPr>
              <p:cNvPr id="153" name="Picture 152" descr="A green square with a black border&#10;&#10;AI-generated content may be incorrect.">
                <a:extLst>
                  <a:ext uri="{FF2B5EF4-FFF2-40B4-BE49-F238E27FC236}">
                    <a16:creationId xmlns:a16="http://schemas.microsoft.com/office/drawing/2014/main" id="{2DFDD128-E575-2797-BE3C-C04E1E792B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87961" y="6753743"/>
                <a:ext cx="914399" cy="935393"/>
              </a:xfrm>
              <a:prstGeom prst="rect">
                <a:avLst/>
              </a:prstGeom>
            </p:spPr>
          </p:pic>
          <p:pic>
            <p:nvPicPr>
              <p:cNvPr id="154" name="Graphic 153" descr="Man with solid fill">
                <a:extLst>
                  <a:ext uri="{FF2B5EF4-FFF2-40B4-BE49-F238E27FC236}">
                    <a16:creationId xmlns:a16="http://schemas.microsoft.com/office/drawing/2014/main" id="{24E481F6-5152-CB24-5298-5DEA56BFB9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5823468" y="6804719"/>
                <a:ext cx="662634" cy="662634"/>
              </a:xfrm>
              <a:prstGeom prst="rect">
                <a:avLst/>
              </a:prstGeom>
            </p:spPr>
          </p:pic>
        </p:grp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6D19CFC2-E3B7-D1E7-FFAD-09A57D5E750D}"/>
                </a:ext>
              </a:extLst>
            </p:cNvPr>
            <p:cNvSpPr txBox="1"/>
            <p:nvPr/>
          </p:nvSpPr>
          <p:spPr>
            <a:xfrm>
              <a:off x="5643689" y="7435596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Jim</a:t>
              </a: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A5EB3A4D-BB98-D249-AECB-24C4286D18DC}"/>
              </a:ext>
            </a:extLst>
          </p:cNvPr>
          <p:cNvGrpSpPr/>
          <p:nvPr/>
        </p:nvGrpSpPr>
        <p:grpSpPr>
          <a:xfrm>
            <a:off x="4860113" y="7391822"/>
            <a:ext cx="942010" cy="935393"/>
            <a:chOff x="1524831" y="8843630"/>
            <a:chExt cx="942010" cy="935393"/>
          </a:xfrm>
        </p:grpSpPr>
        <p:pic>
          <p:nvPicPr>
            <p:cNvPr id="156" name="Picture 155" descr="A purple paper with a black border&#10;&#10;AI-generated content may be incorrect.">
              <a:extLst>
                <a:ext uri="{FF2B5EF4-FFF2-40B4-BE49-F238E27FC236}">
                  <a16:creationId xmlns:a16="http://schemas.microsoft.com/office/drawing/2014/main" id="{95D6B4F9-D1B6-965D-2759-2CDCB17F9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2442" y="8843630"/>
              <a:ext cx="914399" cy="935393"/>
            </a:xfrm>
            <a:prstGeom prst="rect">
              <a:avLst/>
            </a:prstGeom>
          </p:spPr>
        </p:pic>
        <p:pic>
          <p:nvPicPr>
            <p:cNvPr id="157" name="Graphic 156" descr="Baby with solid fill">
              <a:extLst>
                <a:ext uri="{FF2B5EF4-FFF2-40B4-BE49-F238E27FC236}">
                  <a16:creationId xmlns:a16="http://schemas.microsoft.com/office/drawing/2014/main" id="{ED6A20EE-0688-B9C6-EED0-20CF0CB7A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685226" y="8873871"/>
              <a:ext cx="592015" cy="592015"/>
            </a:xfrm>
            <a:prstGeom prst="rect">
              <a:avLst/>
            </a:prstGeom>
          </p:spPr>
        </p:pic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039CA651-E6FD-9B14-D1A8-950FE6939B32}"/>
                </a:ext>
              </a:extLst>
            </p:cNvPr>
            <p:cNvSpPr txBox="1"/>
            <p:nvPr/>
          </p:nvSpPr>
          <p:spPr>
            <a:xfrm>
              <a:off x="1524831" y="9491148"/>
              <a:ext cx="6971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Richard</a:t>
              </a:r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05F7912C-7D8F-2EB6-9D24-336E198ECCC8}"/>
              </a:ext>
            </a:extLst>
          </p:cNvPr>
          <p:cNvGrpSpPr/>
          <p:nvPr/>
        </p:nvGrpSpPr>
        <p:grpSpPr>
          <a:xfrm>
            <a:off x="5782708" y="7362795"/>
            <a:ext cx="942010" cy="935393"/>
            <a:chOff x="1524831" y="8843630"/>
            <a:chExt cx="942010" cy="935393"/>
          </a:xfrm>
        </p:grpSpPr>
        <p:pic>
          <p:nvPicPr>
            <p:cNvPr id="160" name="Picture 159" descr="A purple paper with a black border&#10;&#10;AI-generated content may be incorrect.">
              <a:extLst>
                <a:ext uri="{FF2B5EF4-FFF2-40B4-BE49-F238E27FC236}">
                  <a16:creationId xmlns:a16="http://schemas.microsoft.com/office/drawing/2014/main" id="{F06274BC-0BDE-9447-C0DA-2490F4C09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2442" y="8843630"/>
              <a:ext cx="914399" cy="935393"/>
            </a:xfrm>
            <a:prstGeom prst="rect">
              <a:avLst/>
            </a:prstGeom>
          </p:spPr>
        </p:pic>
        <p:pic>
          <p:nvPicPr>
            <p:cNvPr id="161" name="Graphic 160" descr="Baby with solid fill">
              <a:extLst>
                <a:ext uri="{FF2B5EF4-FFF2-40B4-BE49-F238E27FC236}">
                  <a16:creationId xmlns:a16="http://schemas.microsoft.com/office/drawing/2014/main" id="{7D75B316-9DE9-1564-B28C-91B083F8D1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685226" y="8873871"/>
              <a:ext cx="592015" cy="592015"/>
            </a:xfrm>
            <a:prstGeom prst="rect">
              <a:avLst/>
            </a:prstGeom>
          </p:spPr>
        </p:pic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EF23FDC2-773B-37E2-572C-B6968A900429}"/>
                </a:ext>
              </a:extLst>
            </p:cNvPr>
            <p:cNvSpPr txBox="1"/>
            <p:nvPr/>
          </p:nvSpPr>
          <p:spPr>
            <a:xfrm>
              <a:off x="1524831" y="9491148"/>
              <a:ext cx="6362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Harold</a:t>
              </a:r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CD806777-EF64-B933-986A-5E8898539BF4}"/>
              </a:ext>
            </a:extLst>
          </p:cNvPr>
          <p:cNvGrpSpPr/>
          <p:nvPr/>
        </p:nvGrpSpPr>
        <p:grpSpPr>
          <a:xfrm>
            <a:off x="1424744" y="7333383"/>
            <a:ext cx="978465" cy="935393"/>
            <a:chOff x="3542644" y="8840674"/>
            <a:chExt cx="978465" cy="935393"/>
          </a:xfrm>
        </p:grpSpPr>
        <p:pic>
          <p:nvPicPr>
            <p:cNvPr id="164" name="Picture 163" descr="A blue square with a black border&#10;&#10;AI-generated content may be incorrect.">
              <a:extLst>
                <a:ext uri="{FF2B5EF4-FFF2-40B4-BE49-F238E27FC236}">
                  <a16:creationId xmlns:a16="http://schemas.microsoft.com/office/drawing/2014/main" id="{1EDE97EF-2A55-0E67-FDEF-BD0E0B5A35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6710" y="8840674"/>
              <a:ext cx="914399" cy="935393"/>
            </a:xfrm>
            <a:prstGeom prst="rect">
              <a:avLst/>
            </a:prstGeom>
          </p:spPr>
        </p:pic>
        <p:pic>
          <p:nvPicPr>
            <p:cNvPr id="165" name="Graphic 164" descr="Baby with solid fill">
              <a:extLst>
                <a:ext uri="{FF2B5EF4-FFF2-40B4-BE49-F238E27FC236}">
                  <a16:creationId xmlns:a16="http://schemas.microsoft.com/office/drawing/2014/main" id="{CC6B1E02-1E38-04AC-2D64-C6FA864028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756271" y="8911455"/>
              <a:ext cx="563241" cy="563241"/>
            </a:xfrm>
            <a:prstGeom prst="rect">
              <a:avLst/>
            </a:prstGeom>
          </p:spPr>
        </p:pic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686ACF7F-4C18-A64D-4527-6ECF2FC85A63}"/>
                </a:ext>
              </a:extLst>
            </p:cNvPr>
            <p:cNvSpPr txBox="1"/>
            <p:nvPr/>
          </p:nvSpPr>
          <p:spPr>
            <a:xfrm>
              <a:off x="3542644" y="9494177"/>
              <a:ext cx="5677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Cindy</a:t>
              </a:r>
            </a:p>
          </p:txBody>
        </p: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6A334CFE-EBD9-8629-5E5A-18A0BEAE06C8}"/>
              </a:ext>
            </a:extLst>
          </p:cNvPr>
          <p:cNvGrpSpPr/>
          <p:nvPr/>
        </p:nvGrpSpPr>
        <p:grpSpPr>
          <a:xfrm>
            <a:off x="2903897" y="4792675"/>
            <a:ext cx="1059329" cy="526271"/>
            <a:chOff x="8460525" y="10023855"/>
            <a:chExt cx="1059329" cy="591605"/>
          </a:xfrm>
        </p:grpSpPr>
        <p:pic>
          <p:nvPicPr>
            <p:cNvPr id="182" name="Picture 181" descr="A yellow square with a black border&#10;&#10;AI-generated content may be incorrect.">
              <a:extLst>
                <a:ext uri="{FF2B5EF4-FFF2-40B4-BE49-F238E27FC236}">
                  <a16:creationId xmlns:a16="http://schemas.microsoft.com/office/drawing/2014/main" id="{5288150D-F1E0-1699-7568-245E411158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843" y="10023855"/>
              <a:ext cx="914399" cy="591605"/>
            </a:xfrm>
            <a:prstGeom prst="rect">
              <a:avLst/>
            </a:prstGeom>
          </p:spPr>
        </p:pic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EB1F8CC2-89C8-7812-4863-C1C5987E1D5A}"/>
                </a:ext>
              </a:extLst>
            </p:cNvPr>
            <p:cNvSpPr txBox="1"/>
            <p:nvPr/>
          </p:nvSpPr>
          <p:spPr>
            <a:xfrm>
              <a:off x="8460525" y="10051944"/>
              <a:ext cx="10593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Brown,III</a:t>
              </a:r>
              <a:endParaRPr lang="en-US" dirty="0"/>
            </a:p>
          </p:txBody>
        </p:sp>
      </p:grp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AAA0B7FD-A7CD-3866-9F93-C8D169CC3626}"/>
              </a:ext>
            </a:extLst>
          </p:cNvPr>
          <p:cNvCxnSpPr>
            <a:cxnSpLocks/>
          </p:cNvCxnSpPr>
          <p:nvPr/>
        </p:nvCxnSpPr>
        <p:spPr>
          <a:xfrm flipH="1">
            <a:off x="3443179" y="4232034"/>
            <a:ext cx="14961" cy="5858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7" name="Title 196">
            <a:extLst>
              <a:ext uri="{FF2B5EF4-FFF2-40B4-BE49-F238E27FC236}">
                <a16:creationId xmlns:a16="http://schemas.microsoft.com/office/drawing/2014/main" id="{64BE0E30-ACC0-83FD-868F-02AA85F19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of Married / Widowed –No Previous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B30A88F-CC32-5873-41EE-29F8F68D0F6C}"/>
              </a:ext>
            </a:extLst>
          </p:cNvPr>
          <p:cNvGrpSpPr/>
          <p:nvPr/>
        </p:nvGrpSpPr>
        <p:grpSpPr>
          <a:xfrm>
            <a:off x="1545415" y="2891800"/>
            <a:ext cx="1023037" cy="951143"/>
            <a:chOff x="5661941" y="5716969"/>
            <a:chExt cx="1023037" cy="95114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66A2ED1-1BB9-CC70-A83E-8708E52B4F35}"/>
                </a:ext>
              </a:extLst>
            </p:cNvPr>
            <p:cNvGrpSpPr/>
            <p:nvPr/>
          </p:nvGrpSpPr>
          <p:grpSpPr>
            <a:xfrm>
              <a:off x="5706184" y="5716969"/>
              <a:ext cx="914399" cy="951143"/>
              <a:chOff x="5706184" y="5716969"/>
              <a:chExt cx="914399" cy="951143"/>
            </a:xfrm>
          </p:grpSpPr>
          <p:pic>
            <p:nvPicPr>
              <p:cNvPr id="22" name="Picture 21" descr="A green square with a black border&#10;&#10;AI-generated content may be incorrect.">
                <a:extLst>
                  <a:ext uri="{FF2B5EF4-FFF2-40B4-BE49-F238E27FC236}">
                    <a16:creationId xmlns:a16="http://schemas.microsoft.com/office/drawing/2014/main" id="{D72E94B7-1CCD-35BA-85C6-8C89041693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06184" y="5732719"/>
                <a:ext cx="914399" cy="935393"/>
              </a:xfrm>
              <a:prstGeom prst="rect">
                <a:avLst/>
              </a:prstGeom>
            </p:spPr>
          </p:pic>
          <p:pic>
            <p:nvPicPr>
              <p:cNvPr id="24" name="Graphic 23" descr="Man and woman with solid fill">
                <a:extLst>
                  <a:ext uri="{FF2B5EF4-FFF2-40B4-BE49-F238E27FC236}">
                    <a16:creationId xmlns:a16="http://schemas.microsoft.com/office/drawing/2014/main" id="{063979AB-CF26-8A5E-0AD0-086826279E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770584" y="5716969"/>
                <a:ext cx="749151" cy="749151"/>
              </a:xfrm>
              <a:prstGeom prst="rect">
                <a:avLst/>
              </a:prstGeom>
            </p:spPr>
          </p:pic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75ACAD7-505B-83BB-20CF-8761C8E4F6D4}"/>
                </a:ext>
              </a:extLst>
            </p:cNvPr>
            <p:cNvSpPr txBox="1"/>
            <p:nvPr/>
          </p:nvSpPr>
          <p:spPr>
            <a:xfrm>
              <a:off x="5661941" y="6380137"/>
              <a:ext cx="102303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Charles &amp; Leah</a:t>
              </a:r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4E6B31C0-9865-B84E-07DF-956E1C93B95A}"/>
              </a:ext>
            </a:extLst>
          </p:cNvPr>
          <p:cNvGrpSpPr/>
          <p:nvPr/>
        </p:nvGrpSpPr>
        <p:grpSpPr>
          <a:xfrm>
            <a:off x="4698955" y="2780552"/>
            <a:ext cx="956064" cy="935393"/>
            <a:chOff x="2517513" y="5732718"/>
            <a:chExt cx="956064" cy="935393"/>
          </a:xfrm>
        </p:grpSpPr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E6D53181-FF66-6EE3-17EB-58C8F41B59FB}"/>
                </a:ext>
              </a:extLst>
            </p:cNvPr>
            <p:cNvGrpSpPr/>
            <p:nvPr/>
          </p:nvGrpSpPr>
          <p:grpSpPr>
            <a:xfrm>
              <a:off x="2559178" y="5732718"/>
              <a:ext cx="914399" cy="935393"/>
              <a:chOff x="2559178" y="5732718"/>
              <a:chExt cx="914399" cy="935393"/>
            </a:xfrm>
          </p:grpSpPr>
          <p:pic>
            <p:nvPicPr>
              <p:cNvPr id="173" name="Picture 172" descr="A pink paper with a black border&#10;&#10;AI-generated content may be incorrect.">
                <a:extLst>
                  <a:ext uri="{FF2B5EF4-FFF2-40B4-BE49-F238E27FC236}">
                    <a16:creationId xmlns:a16="http://schemas.microsoft.com/office/drawing/2014/main" id="{C4BE1940-21F4-9933-4884-7406B708E2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59178" y="5732718"/>
                <a:ext cx="914399" cy="935393"/>
              </a:xfrm>
              <a:prstGeom prst="rect">
                <a:avLst/>
              </a:prstGeom>
            </p:spPr>
          </p:pic>
          <p:pic>
            <p:nvPicPr>
              <p:cNvPr id="174" name="Graphic 173" descr="Man and woman with solid fill">
                <a:extLst>
                  <a:ext uri="{FF2B5EF4-FFF2-40B4-BE49-F238E27FC236}">
                    <a16:creationId xmlns:a16="http://schemas.microsoft.com/office/drawing/2014/main" id="{D1A08EBC-1E67-AE08-9D62-EACFEF982F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2650281" y="5732719"/>
                <a:ext cx="749151" cy="749151"/>
              </a:xfrm>
              <a:prstGeom prst="rect">
                <a:avLst/>
              </a:prstGeom>
            </p:spPr>
          </p:pic>
        </p:grp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69916DBB-A7ED-A1F2-BECD-CD7B8B08827E}"/>
                </a:ext>
              </a:extLst>
            </p:cNvPr>
            <p:cNvSpPr txBox="1"/>
            <p:nvPr/>
          </p:nvSpPr>
          <p:spPr>
            <a:xfrm>
              <a:off x="2517513" y="6390372"/>
              <a:ext cx="83708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Hal &amp; Diane</a:t>
              </a:r>
            </a:p>
          </p:txBody>
        </p: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80A5846F-52A7-2DDE-9966-D0D7E165E99B}"/>
              </a:ext>
            </a:extLst>
          </p:cNvPr>
          <p:cNvGrpSpPr/>
          <p:nvPr/>
        </p:nvGrpSpPr>
        <p:grpSpPr>
          <a:xfrm>
            <a:off x="2846299" y="7328492"/>
            <a:ext cx="938522" cy="935393"/>
            <a:chOff x="4685558" y="8870122"/>
            <a:chExt cx="938522" cy="935393"/>
          </a:xfrm>
        </p:grpSpPr>
        <p:pic>
          <p:nvPicPr>
            <p:cNvPr id="176" name="Picture 175" descr="A yellow square with a black border&#10;&#10;AI-generated content may be incorrect.">
              <a:extLst>
                <a:ext uri="{FF2B5EF4-FFF2-40B4-BE49-F238E27FC236}">
                  <a16:creationId xmlns:a16="http://schemas.microsoft.com/office/drawing/2014/main" id="{40C8FA82-4E71-87A8-68B4-82BF39C0D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9681" y="8870122"/>
              <a:ext cx="914399" cy="935393"/>
            </a:xfrm>
            <a:prstGeom prst="rect">
              <a:avLst/>
            </a:prstGeom>
          </p:spPr>
        </p:pic>
        <p:pic>
          <p:nvPicPr>
            <p:cNvPr id="177" name="Graphic 176" descr="Baby with solid fill">
              <a:extLst>
                <a:ext uri="{FF2B5EF4-FFF2-40B4-BE49-F238E27FC236}">
                  <a16:creationId xmlns:a16="http://schemas.microsoft.com/office/drawing/2014/main" id="{241387A6-FBCC-5117-9889-81A258C1A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916034" y="8909770"/>
              <a:ext cx="563241" cy="563241"/>
            </a:xfrm>
            <a:prstGeom prst="rect">
              <a:avLst/>
            </a:prstGeom>
          </p:spPr>
        </p:pic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5F231F88-EB70-5044-E033-B149F604CF35}"/>
                </a:ext>
              </a:extLst>
            </p:cNvPr>
            <p:cNvSpPr txBox="1"/>
            <p:nvPr/>
          </p:nvSpPr>
          <p:spPr>
            <a:xfrm>
              <a:off x="4685558" y="9539863"/>
              <a:ext cx="42511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Jack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9174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3B298B9-AFFF-D386-7B16-25E95CAC1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00" y="128417"/>
            <a:ext cx="5764212" cy="649111"/>
          </a:xfrm>
        </p:spPr>
        <p:txBody>
          <a:bodyPr/>
          <a:lstStyle/>
          <a:p>
            <a:r>
              <a:rPr lang="en-US" dirty="0"/>
              <a:t>Married/Widowed – No Previous</a:t>
            </a:r>
          </a:p>
        </p:txBody>
      </p: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384FCB2B-D402-A388-9E57-0CC517B7AD37}"/>
              </a:ext>
            </a:extLst>
          </p:cNvPr>
          <p:cNvGrpSpPr/>
          <p:nvPr/>
        </p:nvGrpSpPr>
        <p:grpSpPr>
          <a:xfrm>
            <a:off x="1548556" y="8624245"/>
            <a:ext cx="941732" cy="943066"/>
            <a:chOff x="1448114" y="5732719"/>
            <a:chExt cx="941732" cy="943066"/>
          </a:xfrm>
        </p:grpSpPr>
        <p:grpSp>
          <p:nvGrpSpPr>
            <p:cNvPr id="273" name="Group 272">
              <a:extLst>
                <a:ext uri="{FF2B5EF4-FFF2-40B4-BE49-F238E27FC236}">
                  <a16:creationId xmlns:a16="http://schemas.microsoft.com/office/drawing/2014/main" id="{AFBFB7AB-5B79-30C0-AF21-7E7E2A6FE23C}"/>
                </a:ext>
              </a:extLst>
            </p:cNvPr>
            <p:cNvGrpSpPr/>
            <p:nvPr/>
          </p:nvGrpSpPr>
          <p:grpSpPr>
            <a:xfrm>
              <a:off x="1475447" y="5732719"/>
              <a:ext cx="914399" cy="943066"/>
              <a:chOff x="1475447" y="5732719"/>
              <a:chExt cx="914399" cy="943066"/>
            </a:xfrm>
          </p:grpSpPr>
          <p:pic>
            <p:nvPicPr>
              <p:cNvPr id="275" name="Picture 274" descr="A purple paper with a black border&#10;&#10;AI-generated content may be incorrect.">
                <a:extLst>
                  <a:ext uri="{FF2B5EF4-FFF2-40B4-BE49-F238E27FC236}">
                    <a16:creationId xmlns:a16="http://schemas.microsoft.com/office/drawing/2014/main" id="{1AC1DC5E-E018-3C69-DED6-0A776D2811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5447" y="5740392"/>
                <a:ext cx="914399" cy="935393"/>
              </a:xfrm>
              <a:prstGeom prst="rect">
                <a:avLst/>
              </a:prstGeom>
            </p:spPr>
          </p:pic>
          <p:pic>
            <p:nvPicPr>
              <p:cNvPr id="276" name="Graphic 275" descr="Man and woman with solid fill">
                <a:extLst>
                  <a:ext uri="{FF2B5EF4-FFF2-40B4-BE49-F238E27FC236}">
                    <a16:creationId xmlns:a16="http://schemas.microsoft.com/office/drawing/2014/main" id="{15DE1D7C-CD02-8E45-AB74-FF058A0BEB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524035" y="5732719"/>
                <a:ext cx="749151" cy="749151"/>
              </a:xfrm>
              <a:prstGeom prst="rect">
                <a:avLst/>
              </a:prstGeom>
            </p:spPr>
          </p:pic>
        </p:grpSp>
        <p:sp>
          <p:nvSpPr>
            <p:cNvPr id="274" name="TextBox 273">
              <a:extLst>
                <a:ext uri="{FF2B5EF4-FFF2-40B4-BE49-F238E27FC236}">
                  <a16:creationId xmlns:a16="http://schemas.microsoft.com/office/drawing/2014/main" id="{5DE21F5A-7D8C-43CB-1AFB-78DBAD0DD9FE}"/>
                </a:ext>
              </a:extLst>
            </p:cNvPr>
            <p:cNvSpPr txBox="1"/>
            <p:nvPr/>
          </p:nvSpPr>
          <p:spPr>
            <a:xfrm>
              <a:off x="1448114" y="6385779"/>
              <a:ext cx="5196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Name</a:t>
              </a:r>
            </a:p>
          </p:txBody>
        </p:sp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3F7B53A7-7BAE-46B3-42B0-4B7408830981}"/>
              </a:ext>
            </a:extLst>
          </p:cNvPr>
          <p:cNvGrpSpPr/>
          <p:nvPr/>
        </p:nvGrpSpPr>
        <p:grpSpPr>
          <a:xfrm>
            <a:off x="2944761" y="7914599"/>
            <a:ext cx="950378" cy="966003"/>
            <a:chOff x="4603404" y="5693546"/>
            <a:chExt cx="950378" cy="966003"/>
          </a:xfrm>
        </p:grpSpPr>
        <p:grpSp>
          <p:nvGrpSpPr>
            <p:cNvPr id="278" name="Group 277">
              <a:extLst>
                <a:ext uri="{FF2B5EF4-FFF2-40B4-BE49-F238E27FC236}">
                  <a16:creationId xmlns:a16="http://schemas.microsoft.com/office/drawing/2014/main" id="{277D4DC6-54B9-E3B8-A751-DC3C0A14DF7E}"/>
                </a:ext>
              </a:extLst>
            </p:cNvPr>
            <p:cNvGrpSpPr/>
            <p:nvPr/>
          </p:nvGrpSpPr>
          <p:grpSpPr>
            <a:xfrm>
              <a:off x="4639383" y="5693546"/>
              <a:ext cx="914399" cy="966003"/>
              <a:chOff x="4639383" y="5693546"/>
              <a:chExt cx="914399" cy="966003"/>
            </a:xfrm>
          </p:grpSpPr>
          <p:pic>
            <p:nvPicPr>
              <p:cNvPr id="280" name="Picture 279" descr="A yellow square with a black border&#10;&#10;AI-generated content may be incorrect.">
                <a:extLst>
                  <a:ext uri="{FF2B5EF4-FFF2-40B4-BE49-F238E27FC236}">
                    <a16:creationId xmlns:a16="http://schemas.microsoft.com/office/drawing/2014/main" id="{DB697189-14D6-3893-BED4-C974D999B7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9383" y="5724156"/>
                <a:ext cx="914399" cy="935393"/>
              </a:xfrm>
              <a:prstGeom prst="rect">
                <a:avLst/>
              </a:prstGeom>
            </p:spPr>
          </p:pic>
          <p:pic>
            <p:nvPicPr>
              <p:cNvPr id="281" name="Graphic 280" descr="Man and woman with solid fill">
                <a:extLst>
                  <a:ext uri="{FF2B5EF4-FFF2-40B4-BE49-F238E27FC236}">
                    <a16:creationId xmlns:a16="http://schemas.microsoft.com/office/drawing/2014/main" id="{6838EE11-41C2-584D-222C-0EC3624D85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717967" y="5693546"/>
                <a:ext cx="749151" cy="749151"/>
              </a:xfrm>
              <a:prstGeom prst="rect">
                <a:avLst/>
              </a:prstGeom>
            </p:spPr>
          </p:pic>
        </p:grpSp>
        <p:sp>
          <p:nvSpPr>
            <p:cNvPr id="279" name="TextBox 278">
              <a:extLst>
                <a:ext uri="{FF2B5EF4-FFF2-40B4-BE49-F238E27FC236}">
                  <a16:creationId xmlns:a16="http://schemas.microsoft.com/office/drawing/2014/main" id="{A8B69E11-FDCD-8420-1C4A-5A582F7A0B30}"/>
                </a:ext>
              </a:extLst>
            </p:cNvPr>
            <p:cNvSpPr txBox="1"/>
            <p:nvPr/>
          </p:nvSpPr>
          <p:spPr>
            <a:xfrm>
              <a:off x="4603404" y="6384565"/>
              <a:ext cx="5196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Name</a:t>
              </a:r>
            </a:p>
          </p:txBody>
        </p:sp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64F8F7B0-AB14-F97C-A0AA-949DCF7AA450}"/>
              </a:ext>
            </a:extLst>
          </p:cNvPr>
          <p:cNvGrpSpPr/>
          <p:nvPr/>
        </p:nvGrpSpPr>
        <p:grpSpPr>
          <a:xfrm>
            <a:off x="3476277" y="8624060"/>
            <a:ext cx="941726" cy="950551"/>
            <a:chOff x="4623140" y="6724528"/>
            <a:chExt cx="941726" cy="950551"/>
          </a:xfrm>
        </p:grpSpPr>
        <p:grpSp>
          <p:nvGrpSpPr>
            <p:cNvPr id="283" name="Group 282">
              <a:extLst>
                <a:ext uri="{FF2B5EF4-FFF2-40B4-BE49-F238E27FC236}">
                  <a16:creationId xmlns:a16="http://schemas.microsoft.com/office/drawing/2014/main" id="{3B2DA1E9-9EEE-EE26-D252-075C6E544385}"/>
                </a:ext>
              </a:extLst>
            </p:cNvPr>
            <p:cNvGrpSpPr/>
            <p:nvPr/>
          </p:nvGrpSpPr>
          <p:grpSpPr>
            <a:xfrm>
              <a:off x="4650467" y="6724528"/>
              <a:ext cx="914399" cy="935393"/>
              <a:chOff x="4650467" y="6724528"/>
              <a:chExt cx="914399" cy="935393"/>
            </a:xfrm>
          </p:grpSpPr>
          <p:pic>
            <p:nvPicPr>
              <p:cNvPr id="285" name="Picture 284" descr="A yellow square with a black border&#10;&#10;AI-generated content may be incorrect.">
                <a:extLst>
                  <a:ext uri="{FF2B5EF4-FFF2-40B4-BE49-F238E27FC236}">
                    <a16:creationId xmlns:a16="http://schemas.microsoft.com/office/drawing/2014/main" id="{ABD6F3AF-58E0-8454-8CF3-246EEA5A5F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0467" y="6724528"/>
                <a:ext cx="914399" cy="935393"/>
              </a:xfrm>
              <a:prstGeom prst="rect">
                <a:avLst/>
              </a:prstGeom>
            </p:spPr>
          </p:pic>
          <p:pic>
            <p:nvPicPr>
              <p:cNvPr id="286" name="Graphic 285" descr="Man with solid fill">
                <a:extLst>
                  <a:ext uri="{FF2B5EF4-FFF2-40B4-BE49-F238E27FC236}">
                    <a16:creationId xmlns:a16="http://schemas.microsoft.com/office/drawing/2014/main" id="{1DE644BB-2967-79C8-8C47-20CFEC6B4B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4747622" y="6744425"/>
                <a:ext cx="662634" cy="662634"/>
              </a:xfrm>
              <a:prstGeom prst="rect">
                <a:avLst/>
              </a:prstGeom>
            </p:spPr>
          </p:pic>
        </p:grpSp>
        <p:sp>
          <p:nvSpPr>
            <p:cNvPr id="284" name="TextBox 283">
              <a:extLst>
                <a:ext uri="{FF2B5EF4-FFF2-40B4-BE49-F238E27FC236}">
                  <a16:creationId xmlns:a16="http://schemas.microsoft.com/office/drawing/2014/main" id="{9E7C948C-8A08-F07B-3395-33EFB01630B2}"/>
                </a:ext>
              </a:extLst>
            </p:cNvPr>
            <p:cNvSpPr txBox="1"/>
            <p:nvPr/>
          </p:nvSpPr>
          <p:spPr>
            <a:xfrm>
              <a:off x="4623140" y="7428858"/>
              <a:ext cx="5196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Name</a:t>
              </a:r>
            </a:p>
          </p:txBody>
        </p:sp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8228BFA8-83DE-5EE9-E27A-2CCC2494CACE}"/>
              </a:ext>
            </a:extLst>
          </p:cNvPr>
          <p:cNvGrpSpPr/>
          <p:nvPr/>
        </p:nvGrpSpPr>
        <p:grpSpPr>
          <a:xfrm>
            <a:off x="5409201" y="8520322"/>
            <a:ext cx="958642" cy="951143"/>
            <a:chOff x="5661941" y="5716969"/>
            <a:chExt cx="958642" cy="951143"/>
          </a:xfrm>
        </p:grpSpPr>
        <p:grpSp>
          <p:nvGrpSpPr>
            <p:cNvPr id="288" name="Group 287">
              <a:extLst>
                <a:ext uri="{FF2B5EF4-FFF2-40B4-BE49-F238E27FC236}">
                  <a16:creationId xmlns:a16="http://schemas.microsoft.com/office/drawing/2014/main" id="{7446EC9F-4DC2-C727-21D1-37310A062B54}"/>
                </a:ext>
              </a:extLst>
            </p:cNvPr>
            <p:cNvGrpSpPr/>
            <p:nvPr/>
          </p:nvGrpSpPr>
          <p:grpSpPr>
            <a:xfrm>
              <a:off x="5706184" y="5716969"/>
              <a:ext cx="914399" cy="951143"/>
              <a:chOff x="5706184" y="5716969"/>
              <a:chExt cx="914399" cy="951143"/>
            </a:xfrm>
          </p:grpSpPr>
          <p:pic>
            <p:nvPicPr>
              <p:cNvPr id="290" name="Picture 289" descr="A green square with a black border&#10;&#10;AI-generated content may be incorrect.">
                <a:extLst>
                  <a:ext uri="{FF2B5EF4-FFF2-40B4-BE49-F238E27FC236}">
                    <a16:creationId xmlns:a16="http://schemas.microsoft.com/office/drawing/2014/main" id="{77D10E0E-F962-618E-E8F5-A4367601A6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06184" y="5732719"/>
                <a:ext cx="914399" cy="935393"/>
              </a:xfrm>
              <a:prstGeom prst="rect">
                <a:avLst/>
              </a:prstGeom>
            </p:spPr>
          </p:pic>
          <p:pic>
            <p:nvPicPr>
              <p:cNvPr id="291" name="Graphic 290" descr="Man and woman with solid fill">
                <a:extLst>
                  <a:ext uri="{FF2B5EF4-FFF2-40B4-BE49-F238E27FC236}">
                    <a16:creationId xmlns:a16="http://schemas.microsoft.com/office/drawing/2014/main" id="{E4C4BADB-FE22-EC21-3186-935892AA44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770584" y="5716969"/>
                <a:ext cx="749151" cy="749151"/>
              </a:xfrm>
              <a:prstGeom prst="rect">
                <a:avLst/>
              </a:prstGeom>
            </p:spPr>
          </p:pic>
        </p:grp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9A0CA41F-33AF-55E2-EC15-B1217867FD7A}"/>
                </a:ext>
              </a:extLst>
            </p:cNvPr>
            <p:cNvSpPr txBox="1"/>
            <p:nvPr/>
          </p:nvSpPr>
          <p:spPr>
            <a:xfrm>
              <a:off x="5661941" y="6380137"/>
              <a:ext cx="5196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Name</a:t>
              </a: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2862A76-E795-9633-B33F-84E4152BE215}"/>
              </a:ext>
            </a:extLst>
          </p:cNvPr>
          <p:cNvGrpSpPr/>
          <p:nvPr/>
        </p:nvGrpSpPr>
        <p:grpSpPr>
          <a:xfrm>
            <a:off x="2942696" y="8951456"/>
            <a:ext cx="956320" cy="941762"/>
            <a:chOff x="4683293" y="7792318"/>
            <a:chExt cx="956320" cy="941762"/>
          </a:xfrm>
        </p:grpSpPr>
        <p:grpSp>
          <p:nvGrpSpPr>
            <p:cNvPr id="293" name="Group 292">
              <a:extLst>
                <a:ext uri="{FF2B5EF4-FFF2-40B4-BE49-F238E27FC236}">
                  <a16:creationId xmlns:a16="http://schemas.microsoft.com/office/drawing/2014/main" id="{0F597E0F-DDAE-0573-9250-523E38D20BEF}"/>
                </a:ext>
              </a:extLst>
            </p:cNvPr>
            <p:cNvGrpSpPr/>
            <p:nvPr/>
          </p:nvGrpSpPr>
          <p:grpSpPr>
            <a:xfrm>
              <a:off x="4725214" y="7792318"/>
              <a:ext cx="914399" cy="935393"/>
              <a:chOff x="4725214" y="7792318"/>
              <a:chExt cx="914399" cy="935393"/>
            </a:xfrm>
          </p:grpSpPr>
          <p:pic>
            <p:nvPicPr>
              <p:cNvPr id="295" name="Picture 294" descr="A yellow square with a black border&#10;&#10;AI-generated content may be incorrect.">
                <a:extLst>
                  <a:ext uri="{FF2B5EF4-FFF2-40B4-BE49-F238E27FC236}">
                    <a16:creationId xmlns:a16="http://schemas.microsoft.com/office/drawing/2014/main" id="{D0713F49-9286-0382-4EB9-BA1D489927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25214" y="7792318"/>
                <a:ext cx="914399" cy="935393"/>
              </a:xfrm>
              <a:prstGeom prst="rect">
                <a:avLst/>
              </a:prstGeom>
            </p:spPr>
          </p:pic>
          <p:pic>
            <p:nvPicPr>
              <p:cNvPr id="296" name="Graphic 295" descr="Woman Shrugging with solid fill">
                <a:extLst>
                  <a:ext uri="{FF2B5EF4-FFF2-40B4-BE49-F238E27FC236}">
                    <a16:creationId xmlns:a16="http://schemas.microsoft.com/office/drawing/2014/main" id="{4538FC46-FCED-58F5-42E2-A613FE8C08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4864347" y="7840534"/>
                <a:ext cx="638922" cy="638922"/>
              </a:xfrm>
              <a:prstGeom prst="rect">
                <a:avLst/>
              </a:prstGeom>
            </p:spPr>
          </p:pic>
        </p:grpSp>
        <p:sp>
          <p:nvSpPr>
            <p:cNvPr id="294" name="TextBox 293">
              <a:extLst>
                <a:ext uri="{FF2B5EF4-FFF2-40B4-BE49-F238E27FC236}">
                  <a16:creationId xmlns:a16="http://schemas.microsoft.com/office/drawing/2014/main" id="{074F6342-A65C-F71F-7AC7-4FC2C77B2E7D}"/>
                </a:ext>
              </a:extLst>
            </p:cNvPr>
            <p:cNvSpPr txBox="1"/>
            <p:nvPr/>
          </p:nvSpPr>
          <p:spPr>
            <a:xfrm>
              <a:off x="4683293" y="8487859"/>
              <a:ext cx="5196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Name</a:t>
              </a:r>
            </a:p>
          </p:txBody>
        </p:sp>
      </p:grp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1595D3A7-57AD-A25A-CC36-3CBC2294DB81}"/>
              </a:ext>
            </a:extLst>
          </p:cNvPr>
          <p:cNvGrpSpPr/>
          <p:nvPr/>
        </p:nvGrpSpPr>
        <p:grpSpPr>
          <a:xfrm>
            <a:off x="3179685" y="9851329"/>
            <a:ext cx="938522" cy="935393"/>
            <a:chOff x="4685558" y="8870122"/>
            <a:chExt cx="938522" cy="935393"/>
          </a:xfrm>
        </p:grpSpPr>
        <p:pic>
          <p:nvPicPr>
            <p:cNvPr id="298" name="Picture 297" descr="A yellow square with a black border&#10;&#10;AI-generated content may be incorrect.">
              <a:extLst>
                <a:ext uri="{FF2B5EF4-FFF2-40B4-BE49-F238E27FC236}">
                  <a16:creationId xmlns:a16="http://schemas.microsoft.com/office/drawing/2014/main" id="{D593EFBC-C1B8-F768-EE06-3D8E531AE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9681" y="8870122"/>
              <a:ext cx="914399" cy="935393"/>
            </a:xfrm>
            <a:prstGeom prst="rect">
              <a:avLst/>
            </a:prstGeom>
          </p:spPr>
        </p:pic>
        <p:pic>
          <p:nvPicPr>
            <p:cNvPr id="299" name="Graphic 298" descr="Baby with solid fill">
              <a:extLst>
                <a:ext uri="{FF2B5EF4-FFF2-40B4-BE49-F238E27FC236}">
                  <a16:creationId xmlns:a16="http://schemas.microsoft.com/office/drawing/2014/main" id="{A91D8DBF-8C2D-2EC9-D75D-9CA7E5039F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916034" y="8909770"/>
              <a:ext cx="563241" cy="563241"/>
            </a:xfrm>
            <a:prstGeom prst="rect">
              <a:avLst/>
            </a:prstGeom>
          </p:spPr>
        </p:pic>
        <p:sp>
          <p:nvSpPr>
            <p:cNvPr id="300" name="TextBox 299">
              <a:extLst>
                <a:ext uri="{FF2B5EF4-FFF2-40B4-BE49-F238E27FC236}">
                  <a16:creationId xmlns:a16="http://schemas.microsoft.com/office/drawing/2014/main" id="{5CF85A42-5F57-D149-E07D-D23D293C80D7}"/>
                </a:ext>
              </a:extLst>
            </p:cNvPr>
            <p:cNvSpPr txBox="1"/>
            <p:nvPr/>
          </p:nvSpPr>
          <p:spPr>
            <a:xfrm>
              <a:off x="4685558" y="9539863"/>
              <a:ext cx="5196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Name</a:t>
              </a:r>
            </a:p>
          </p:txBody>
        </p:sp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27B29096-F60B-1645-D42E-FC9A1DEEC5E0}"/>
              </a:ext>
            </a:extLst>
          </p:cNvPr>
          <p:cNvGrpSpPr/>
          <p:nvPr/>
        </p:nvGrpSpPr>
        <p:grpSpPr>
          <a:xfrm>
            <a:off x="1532533" y="9475703"/>
            <a:ext cx="936278" cy="935393"/>
            <a:chOff x="1502156" y="6742113"/>
            <a:chExt cx="936278" cy="935393"/>
          </a:xfrm>
        </p:grpSpPr>
        <p:grpSp>
          <p:nvGrpSpPr>
            <p:cNvPr id="302" name="Group 301">
              <a:extLst>
                <a:ext uri="{FF2B5EF4-FFF2-40B4-BE49-F238E27FC236}">
                  <a16:creationId xmlns:a16="http://schemas.microsoft.com/office/drawing/2014/main" id="{39E9F1D6-521F-B449-FC38-0E396AC9D8D7}"/>
                </a:ext>
              </a:extLst>
            </p:cNvPr>
            <p:cNvGrpSpPr/>
            <p:nvPr/>
          </p:nvGrpSpPr>
          <p:grpSpPr>
            <a:xfrm>
              <a:off x="1524035" y="6742113"/>
              <a:ext cx="914399" cy="935393"/>
              <a:chOff x="1524035" y="6742113"/>
              <a:chExt cx="914399" cy="935393"/>
            </a:xfrm>
          </p:grpSpPr>
          <p:pic>
            <p:nvPicPr>
              <p:cNvPr id="304" name="Picture 303" descr="A purple paper with a black border&#10;&#10;AI-generated content may be incorrect.">
                <a:extLst>
                  <a:ext uri="{FF2B5EF4-FFF2-40B4-BE49-F238E27FC236}">
                    <a16:creationId xmlns:a16="http://schemas.microsoft.com/office/drawing/2014/main" id="{5EF6C8EB-A6A3-113C-176A-C92D10E1FD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4035" y="6742113"/>
                <a:ext cx="914399" cy="935393"/>
              </a:xfrm>
              <a:prstGeom prst="rect">
                <a:avLst/>
              </a:prstGeom>
            </p:spPr>
          </p:pic>
          <p:pic>
            <p:nvPicPr>
              <p:cNvPr id="305" name="Graphic 304" descr="Man with solid fill">
                <a:extLst>
                  <a:ext uri="{FF2B5EF4-FFF2-40B4-BE49-F238E27FC236}">
                    <a16:creationId xmlns:a16="http://schemas.microsoft.com/office/drawing/2014/main" id="{50705738-0120-907D-8A1F-F2AF07A95B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620339" y="6804719"/>
                <a:ext cx="662634" cy="662634"/>
              </a:xfrm>
              <a:prstGeom prst="rect">
                <a:avLst/>
              </a:prstGeom>
            </p:spPr>
          </p:pic>
        </p:grpSp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id="{8EFE4F52-B263-0DD1-12BB-0453805F34FD}"/>
                </a:ext>
              </a:extLst>
            </p:cNvPr>
            <p:cNvSpPr txBox="1"/>
            <p:nvPr/>
          </p:nvSpPr>
          <p:spPr>
            <a:xfrm>
              <a:off x="1502156" y="7382922"/>
              <a:ext cx="5886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Name</a:t>
              </a:r>
            </a:p>
          </p:txBody>
        </p:sp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8ACBF498-6B76-3208-690D-8A897410C29E}"/>
              </a:ext>
            </a:extLst>
          </p:cNvPr>
          <p:cNvGrpSpPr/>
          <p:nvPr/>
        </p:nvGrpSpPr>
        <p:grpSpPr>
          <a:xfrm>
            <a:off x="1988553" y="9588759"/>
            <a:ext cx="948201" cy="935393"/>
            <a:chOff x="1502156" y="7740111"/>
            <a:chExt cx="948201" cy="935393"/>
          </a:xfrm>
        </p:grpSpPr>
        <p:grpSp>
          <p:nvGrpSpPr>
            <p:cNvPr id="307" name="Group 306">
              <a:extLst>
                <a:ext uri="{FF2B5EF4-FFF2-40B4-BE49-F238E27FC236}">
                  <a16:creationId xmlns:a16="http://schemas.microsoft.com/office/drawing/2014/main" id="{390992FB-E59F-F01E-881B-47368F55F67F}"/>
                </a:ext>
              </a:extLst>
            </p:cNvPr>
            <p:cNvGrpSpPr/>
            <p:nvPr/>
          </p:nvGrpSpPr>
          <p:grpSpPr>
            <a:xfrm>
              <a:off x="1535958" y="7740111"/>
              <a:ext cx="914399" cy="935393"/>
              <a:chOff x="1535958" y="7740111"/>
              <a:chExt cx="914399" cy="935393"/>
            </a:xfrm>
          </p:grpSpPr>
          <p:pic>
            <p:nvPicPr>
              <p:cNvPr id="309" name="Picture 308" descr="A purple paper with a black border&#10;&#10;AI-generated content may be incorrect.">
                <a:extLst>
                  <a:ext uri="{FF2B5EF4-FFF2-40B4-BE49-F238E27FC236}">
                    <a16:creationId xmlns:a16="http://schemas.microsoft.com/office/drawing/2014/main" id="{A2019F62-57AD-AA82-DAC4-C6E4874500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35958" y="7740111"/>
                <a:ext cx="914399" cy="935393"/>
              </a:xfrm>
              <a:prstGeom prst="rect">
                <a:avLst/>
              </a:prstGeom>
            </p:spPr>
          </p:pic>
          <p:pic>
            <p:nvPicPr>
              <p:cNvPr id="310" name="Graphic 309" descr="Woman Shrugging with solid fill">
                <a:extLst>
                  <a:ext uri="{FF2B5EF4-FFF2-40B4-BE49-F238E27FC236}">
                    <a16:creationId xmlns:a16="http://schemas.microsoft.com/office/drawing/2014/main" id="{00E03CBA-64FE-E670-3E25-8B5A84ABD1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1643493" y="7781852"/>
                <a:ext cx="638922" cy="638922"/>
              </a:xfrm>
              <a:prstGeom prst="rect">
                <a:avLst/>
              </a:prstGeom>
            </p:spPr>
          </p:pic>
        </p:grpSp>
        <p:sp>
          <p:nvSpPr>
            <p:cNvPr id="308" name="TextBox 307">
              <a:extLst>
                <a:ext uri="{FF2B5EF4-FFF2-40B4-BE49-F238E27FC236}">
                  <a16:creationId xmlns:a16="http://schemas.microsoft.com/office/drawing/2014/main" id="{3BFC70C8-98EE-DA15-6B07-695277CF9A69}"/>
                </a:ext>
              </a:extLst>
            </p:cNvPr>
            <p:cNvSpPr txBox="1"/>
            <p:nvPr/>
          </p:nvSpPr>
          <p:spPr>
            <a:xfrm>
              <a:off x="1502156" y="8386220"/>
              <a:ext cx="5886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Name</a:t>
              </a:r>
            </a:p>
          </p:txBody>
        </p:sp>
      </p:grp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CCE7D5E7-A999-67C7-52A9-1D192774E8F8}"/>
              </a:ext>
            </a:extLst>
          </p:cNvPr>
          <p:cNvGrpSpPr/>
          <p:nvPr/>
        </p:nvGrpSpPr>
        <p:grpSpPr>
          <a:xfrm>
            <a:off x="1720705" y="10179984"/>
            <a:ext cx="942010" cy="935393"/>
            <a:chOff x="1524831" y="8843630"/>
            <a:chExt cx="942010" cy="935393"/>
          </a:xfrm>
        </p:grpSpPr>
        <p:pic>
          <p:nvPicPr>
            <p:cNvPr id="312" name="Picture 311" descr="A purple paper with a black border&#10;&#10;AI-generated content may be incorrect.">
              <a:extLst>
                <a:ext uri="{FF2B5EF4-FFF2-40B4-BE49-F238E27FC236}">
                  <a16:creationId xmlns:a16="http://schemas.microsoft.com/office/drawing/2014/main" id="{840CB523-AAF4-4E75-8E22-3068D9E7E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2442" y="8843630"/>
              <a:ext cx="914399" cy="935393"/>
            </a:xfrm>
            <a:prstGeom prst="rect">
              <a:avLst/>
            </a:prstGeom>
          </p:spPr>
        </p:pic>
        <p:pic>
          <p:nvPicPr>
            <p:cNvPr id="313" name="Graphic 312" descr="Baby with solid fill">
              <a:extLst>
                <a:ext uri="{FF2B5EF4-FFF2-40B4-BE49-F238E27FC236}">
                  <a16:creationId xmlns:a16="http://schemas.microsoft.com/office/drawing/2014/main" id="{1134164D-24EF-7CA9-928D-C08779087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685226" y="8873871"/>
              <a:ext cx="592015" cy="592015"/>
            </a:xfrm>
            <a:prstGeom prst="rect">
              <a:avLst/>
            </a:prstGeom>
          </p:spPr>
        </p:pic>
        <p:sp>
          <p:nvSpPr>
            <p:cNvPr id="314" name="TextBox 313">
              <a:extLst>
                <a:ext uri="{FF2B5EF4-FFF2-40B4-BE49-F238E27FC236}">
                  <a16:creationId xmlns:a16="http://schemas.microsoft.com/office/drawing/2014/main" id="{329876F7-490B-7F19-1944-7FF1A503B4B5}"/>
                </a:ext>
              </a:extLst>
            </p:cNvPr>
            <p:cNvSpPr txBox="1"/>
            <p:nvPr/>
          </p:nvSpPr>
          <p:spPr>
            <a:xfrm>
              <a:off x="1524831" y="9491148"/>
              <a:ext cx="5886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Name</a:t>
              </a:r>
            </a:p>
          </p:txBody>
        </p:sp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E4B15B98-41EE-D722-7C0C-4AAE7899181E}"/>
              </a:ext>
            </a:extLst>
          </p:cNvPr>
          <p:cNvGrpSpPr/>
          <p:nvPr/>
        </p:nvGrpSpPr>
        <p:grpSpPr>
          <a:xfrm>
            <a:off x="4635537" y="10004017"/>
            <a:ext cx="978465" cy="935393"/>
            <a:chOff x="3542644" y="8840674"/>
            <a:chExt cx="978465" cy="935393"/>
          </a:xfrm>
        </p:grpSpPr>
        <p:pic>
          <p:nvPicPr>
            <p:cNvPr id="316" name="Picture 315" descr="A blue square with a black border&#10;&#10;AI-generated content may be incorrect.">
              <a:extLst>
                <a:ext uri="{FF2B5EF4-FFF2-40B4-BE49-F238E27FC236}">
                  <a16:creationId xmlns:a16="http://schemas.microsoft.com/office/drawing/2014/main" id="{6CD394F1-0B4C-7DCD-D602-81D1EE256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6710" y="8840674"/>
              <a:ext cx="914399" cy="935393"/>
            </a:xfrm>
            <a:prstGeom prst="rect">
              <a:avLst/>
            </a:prstGeom>
          </p:spPr>
        </p:pic>
        <p:pic>
          <p:nvPicPr>
            <p:cNvPr id="317" name="Graphic 316" descr="Baby with solid fill">
              <a:extLst>
                <a:ext uri="{FF2B5EF4-FFF2-40B4-BE49-F238E27FC236}">
                  <a16:creationId xmlns:a16="http://schemas.microsoft.com/office/drawing/2014/main" id="{6E6316CA-60C9-543F-55C8-5756A0DF5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756271" y="8911455"/>
              <a:ext cx="563241" cy="563241"/>
            </a:xfrm>
            <a:prstGeom prst="rect">
              <a:avLst/>
            </a:prstGeom>
          </p:spPr>
        </p:pic>
        <p:sp>
          <p:nvSpPr>
            <p:cNvPr id="318" name="TextBox 317">
              <a:extLst>
                <a:ext uri="{FF2B5EF4-FFF2-40B4-BE49-F238E27FC236}">
                  <a16:creationId xmlns:a16="http://schemas.microsoft.com/office/drawing/2014/main" id="{BCFB7E36-1B28-B2BE-AD15-8B7D152F2562}"/>
                </a:ext>
              </a:extLst>
            </p:cNvPr>
            <p:cNvSpPr txBox="1"/>
            <p:nvPr/>
          </p:nvSpPr>
          <p:spPr>
            <a:xfrm>
              <a:off x="3542644" y="9494177"/>
              <a:ext cx="5886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Name</a:t>
              </a:r>
            </a:p>
          </p:txBody>
        </p:sp>
      </p:grp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25E87B18-D907-CC3D-BC60-0DD90402F6D2}"/>
              </a:ext>
            </a:extLst>
          </p:cNvPr>
          <p:cNvGrpSpPr/>
          <p:nvPr/>
        </p:nvGrpSpPr>
        <p:grpSpPr>
          <a:xfrm>
            <a:off x="4279823" y="7891611"/>
            <a:ext cx="914399" cy="653741"/>
            <a:chOff x="3629521" y="9998728"/>
            <a:chExt cx="914399" cy="653741"/>
          </a:xfrm>
        </p:grpSpPr>
        <p:pic>
          <p:nvPicPr>
            <p:cNvPr id="321" name="Picture 320" descr="A blue square with a black border&#10;&#10;AI-generated content may be incorrect.">
              <a:extLst>
                <a:ext uri="{FF2B5EF4-FFF2-40B4-BE49-F238E27FC236}">
                  <a16:creationId xmlns:a16="http://schemas.microsoft.com/office/drawing/2014/main" id="{8368CD36-085F-C25B-F1B1-C4BA174E4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9521" y="9998728"/>
              <a:ext cx="914399" cy="591605"/>
            </a:xfrm>
            <a:prstGeom prst="rect">
              <a:avLst/>
            </a:prstGeom>
          </p:spPr>
        </p:pic>
        <p:sp>
          <p:nvSpPr>
            <p:cNvPr id="322" name="TextBox 321">
              <a:extLst>
                <a:ext uri="{FF2B5EF4-FFF2-40B4-BE49-F238E27FC236}">
                  <a16:creationId xmlns:a16="http://schemas.microsoft.com/office/drawing/2014/main" id="{AE06CF6F-C32A-2FFF-AC35-AEA6BD0AE08F}"/>
                </a:ext>
              </a:extLst>
            </p:cNvPr>
            <p:cNvSpPr txBox="1"/>
            <p:nvPr/>
          </p:nvSpPr>
          <p:spPr>
            <a:xfrm>
              <a:off x="3637892" y="10006138"/>
              <a:ext cx="7906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Fam</a:t>
              </a:r>
            </a:p>
            <a:p>
              <a:r>
                <a:rPr lang="en-US" dirty="0"/>
                <a:t>Name</a:t>
              </a:r>
            </a:p>
          </p:txBody>
        </p:sp>
      </p:grpSp>
      <p:grpSp>
        <p:nvGrpSpPr>
          <p:cNvPr id="323" name="Group 322">
            <a:extLst>
              <a:ext uri="{FF2B5EF4-FFF2-40B4-BE49-F238E27FC236}">
                <a16:creationId xmlns:a16="http://schemas.microsoft.com/office/drawing/2014/main" id="{9A97DD7A-A188-6B4F-1814-3DE1EB0CE65B}"/>
              </a:ext>
            </a:extLst>
          </p:cNvPr>
          <p:cNvGrpSpPr/>
          <p:nvPr/>
        </p:nvGrpSpPr>
        <p:grpSpPr>
          <a:xfrm>
            <a:off x="1522457" y="8056968"/>
            <a:ext cx="914399" cy="646331"/>
            <a:chOff x="1603114" y="10019609"/>
            <a:chExt cx="914399" cy="646331"/>
          </a:xfrm>
        </p:grpSpPr>
        <p:pic>
          <p:nvPicPr>
            <p:cNvPr id="324" name="Picture 323" descr="A purple paper with a black border&#10;&#10;AI-generated content may be incorrect.">
              <a:extLst>
                <a:ext uri="{FF2B5EF4-FFF2-40B4-BE49-F238E27FC236}">
                  <a16:creationId xmlns:a16="http://schemas.microsoft.com/office/drawing/2014/main" id="{B2F10538-4095-CC77-491E-0CEC21B943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3114" y="10024874"/>
              <a:ext cx="914399" cy="563268"/>
            </a:xfrm>
            <a:prstGeom prst="rect">
              <a:avLst/>
            </a:prstGeom>
          </p:spPr>
        </p:pic>
        <p:sp>
          <p:nvSpPr>
            <p:cNvPr id="325" name="TextBox 324">
              <a:extLst>
                <a:ext uri="{FF2B5EF4-FFF2-40B4-BE49-F238E27FC236}">
                  <a16:creationId xmlns:a16="http://schemas.microsoft.com/office/drawing/2014/main" id="{C7AA5A7C-9C78-7368-00CA-1720D97011C4}"/>
                </a:ext>
              </a:extLst>
            </p:cNvPr>
            <p:cNvSpPr txBox="1"/>
            <p:nvPr/>
          </p:nvSpPr>
          <p:spPr>
            <a:xfrm>
              <a:off x="1647325" y="10019609"/>
              <a:ext cx="7906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Fam</a:t>
              </a:r>
            </a:p>
            <a:p>
              <a:r>
                <a:rPr lang="en-US" dirty="0"/>
                <a:t>Name</a:t>
              </a:r>
            </a:p>
          </p:txBody>
        </p:sp>
      </p:grp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A5A2135D-1879-3FEA-8901-9AEF619E7EEB}"/>
              </a:ext>
            </a:extLst>
          </p:cNvPr>
          <p:cNvGrpSpPr/>
          <p:nvPr/>
        </p:nvGrpSpPr>
        <p:grpSpPr>
          <a:xfrm>
            <a:off x="49877" y="8090258"/>
            <a:ext cx="914399" cy="646331"/>
            <a:chOff x="2637146" y="9998728"/>
            <a:chExt cx="914399" cy="646331"/>
          </a:xfrm>
        </p:grpSpPr>
        <p:pic>
          <p:nvPicPr>
            <p:cNvPr id="327" name="Picture 326" descr="A pink paper with a black border&#10;&#10;AI-generated content may be incorrect.">
              <a:extLst>
                <a:ext uri="{FF2B5EF4-FFF2-40B4-BE49-F238E27FC236}">
                  <a16:creationId xmlns:a16="http://schemas.microsoft.com/office/drawing/2014/main" id="{862012D3-CE29-3B62-86E6-4C06406326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7146" y="9998728"/>
              <a:ext cx="914399" cy="593073"/>
            </a:xfrm>
            <a:prstGeom prst="rect">
              <a:avLst/>
            </a:prstGeom>
          </p:spPr>
        </p:pic>
        <p:sp>
          <p:nvSpPr>
            <p:cNvPr id="328" name="TextBox 327">
              <a:extLst>
                <a:ext uri="{FF2B5EF4-FFF2-40B4-BE49-F238E27FC236}">
                  <a16:creationId xmlns:a16="http://schemas.microsoft.com/office/drawing/2014/main" id="{5FC97C5C-C813-0470-DAB7-08E1EAAB4FD0}"/>
                </a:ext>
              </a:extLst>
            </p:cNvPr>
            <p:cNvSpPr txBox="1"/>
            <p:nvPr/>
          </p:nvSpPr>
          <p:spPr>
            <a:xfrm>
              <a:off x="2699044" y="9998728"/>
              <a:ext cx="7906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Fam</a:t>
              </a:r>
            </a:p>
            <a:p>
              <a:r>
                <a:rPr lang="en-US" dirty="0"/>
                <a:t>Name</a:t>
              </a:r>
            </a:p>
          </p:txBody>
        </p:sp>
      </p:grpSp>
      <p:grpSp>
        <p:nvGrpSpPr>
          <p:cNvPr id="329" name="Group 328">
            <a:extLst>
              <a:ext uri="{FF2B5EF4-FFF2-40B4-BE49-F238E27FC236}">
                <a16:creationId xmlns:a16="http://schemas.microsoft.com/office/drawing/2014/main" id="{CDC58805-2E45-9037-5C4F-FFE627DDF948}"/>
              </a:ext>
            </a:extLst>
          </p:cNvPr>
          <p:cNvGrpSpPr/>
          <p:nvPr/>
        </p:nvGrpSpPr>
        <p:grpSpPr>
          <a:xfrm>
            <a:off x="5648600" y="7901733"/>
            <a:ext cx="914399" cy="657154"/>
            <a:chOff x="5697585" y="9930988"/>
            <a:chExt cx="914399" cy="657154"/>
          </a:xfrm>
        </p:grpSpPr>
        <p:pic>
          <p:nvPicPr>
            <p:cNvPr id="330" name="Picture 329" descr="A green square with a black border&#10;&#10;AI-generated content may be incorrect.">
              <a:extLst>
                <a:ext uri="{FF2B5EF4-FFF2-40B4-BE49-F238E27FC236}">
                  <a16:creationId xmlns:a16="http://schemas.microsoft.com/office/drawing/2014/main" id="{2AB21410-899B-836C-ED85-A0754B358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7585" y="9989607"/>
              <a:ext cx="914399" cy="598535"/>
            </a:xfrm>
            <a:prstGeom prst="rect">
              <a:avLst/>
            </a:prstGeom>
          </p:spPr>
        </p:pic>
        <p:sp>
          <p:nvSpPr>
            <p:cNvPr id="331" name="TextBox 330">
              <a:extLst>
                <a:ext uri="{FF2B5EF4-FFF2-40B4-BE49-F238E27FC236}">
                  <a16:creationId xmlns:a16="http://schemas.microsoft.com/office/drawing/2014/main" id="{6E76EFD1-8D58-29B1-9995-11F4A6B0BAD1}"/>
                </a:ext>
              </a:extLst>
            </p:cNvPr>
            <p:cNvSpPr txBox="1"/>
            <p:nvPr/>
          </p:nvSpPr>
          <p:spPr>
            <a:xfrm>
              <a:off x="5751112" y="9930988"/>
              <a:ext cx="7906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Fam</a:t>
              </a:r>
              <a:br>
                <a:rPr lang="en-US" dirty="0"/>
              </a:br>
              <a:r>
                <a:rPr lang="en-US" dirty="0"/>
                <a:t>Name</a:t>
              </a:r>
            </a:p>
          </p:txBody>
        </p:sp>
      </p:grpSp>
      <p:grpSp>
        <p:nvGrpSpPr>
          <p:cNvPr id="332" name="Group 331">
            <a:extLst>
              <a:ext uri="{FF2B5EF4-FFF2-40B4-BE49-F238E27FC236}">
                <a16:creationId xmlns:a16="http://schemas.microsoft.com/office/drawing/2014/main" id="{40CFE9CF-C51E-7F1A-0892-618BA89BD99B}"/>
              </a:ext>
            </a:extLst>
          </p:cNvPr>
          <p:cNvGrpSpPr/>
          <p:nvPr/>
        </p:nvGrpSpPr>
        <p:grpSpPr>
          <a:xfrm>
            <a:off x="2520270" y="11101824"/>
            <a:ext cx="1062460" cy="935394"/>
            <a:chOff x="4724278" y="7034012"/>
            <a:chExt cx="1062460" cy="935394"/>
          </a:xfrm>
        </p:grpSpPr>
        <p:grpSp>
          <p:nvGrpSpPr>
            <p:cNvPr id="333" name="Group 332">
              <a:extLst>
                <a:ext uri="{FF2B5EF4-FFF2-40B4-BE49-F238E27FC236}">
                  <a16:creationId xmlns:a16="http://schemas.microsoft.com/office/drawing/2014/main" id="{FC9C93DC-647C-40AF-1526-BE8CEB172E90}"/>
                </a:ext>
              </a:extLst>
            </p:cNvPr>
            <p:cNvGrpSpPr/>
            <p:nvPr/>
          </p:nvGrpSpPr>
          <p:grpSpPr>
            <a:xfrm>
              <a:off x="4724278" y="7034012"/>
              <a:ext cx="978413" cy="935394"/>
              <a:chOff x="1151258" y="6892109"/>
              <a:chExt cx="978413" cy="935394"/>
            </a:xfrm>
          </p:grpSpPr>
          <p:pic>
            <p:nvPicPr>
              <p:cNvPr id="335" name="Picture 334" descr="A yellow square with a black corner&#10;&#10;AI-generated content may be incorrect.">
                <a:extLst>
                  <a:ext uri="{FF2B5EF4-FFF2-40B4-BE49-F238E27FC236}">
                    <a16:creationId xmlns:a16="http://schemas.microsoft.com/office/drawing/2014/main" id="{AF904D79-F9CF-E646-025E-EA942341C3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5271" y="6892109"/>
                <a:ext cx="914400" cy="935394"/>
              </a:xfrm>
              <a:prstGeom prst="rect">
                <a:avLst/>
              </a:prstGeom>
            </p:spPr>
          </p:pic>
          <p:sp>
            <p:nvSpPr>
              <p:cNvPr id="336" name="TextBox 335">
                <a:extLst>
                  <a:ext uri="{FF2B5EF4-FFF2-40B4-BE49-F238E27FC236}">
                    <a16:creationId xmlns:a16="http://schemas.microsoft.com/office/drawing/2014/main" id="{C9840FA5-9E45-44D0-013D-2F4F3F718F68}"/>
                  </a:ext>
                </a:extLst>
              </p:cNvPr>
              <p:cNvSpPr txBox="1"/>
              <p:nvPr/>
            </p:nvSpPr>
            <p:spPr>
              <a:xfrm>
                <a:off x="1151258" y="6911749"/>
                <a:ext cx="6403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Step</a:t>
                </a:r>
              </a:p>
            </p:txBody>
          </p:sp>
        </p:grpSp>
        <p:pic>
          <p:nvPicPr>
            <p:cNvPr id="334" name="Graphic 333" descr="Man with solid fill">
              <a:extLst>
                <a:ext uri="{FF2B5EF4-FFF2-40B4-BE49-F238E27FC236}">
                  <a16:creationId xmlns:a16="http://schemas.microsoft.com/office/drawing/2014/main" id="{F0D9E915-8940-84DF-EBC6-EA92843679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124104" y="7133136"/>
              <a:ext cx="662634" cy="662634"/>
            </a:xfrm>
            <a:prstGeom prst="rect">
              <a:avLst/>
            </a:prstGeom>
          </p:spPr>
        </p:pic>
      </p:grpSp>
      <p:grpSp>
        <p:nvGrpSpPr>
          <p:cNvPr id="337" name="Group 336">
            <a:extLst>
              <a:ext uri="{FF2B5EF4-FFF2-40B4-BE49-F238E27FC236}">
                <a16:creationId xmlns:a16="http://schemas.microsoft.com/office/drawing/2014/main" id="{B728A09F-FF7C-75E6-6C1E-F97160CE7DB3}"/>
              </a:ext>
            </a:extLst>
          </p:cNvPr>
          <p:cNvGrpSpPr/>
          <p:nvPr/>
        </p:nvGrpSpPr>
        <p:grpSpPr>
          <a:xfrm>
            <a:off x="401183" y="11181194"/>
            <a:ext cx="936419" cy="935394"/>
            <a:chOff x="247324" y="6767323"/>
            <a:chExt cx="936419" cy="935394"/>
          </a:xfrm>
        </p:grpSpPr>
        <p:pic>
          <p:nvPicPr>
            <p:cNvPr id="338" name="Picture 337" descr="A pink square with a black corner&#10;&#10;AI-generated content may be incorrect.">
              <a:extLst>
                <a:ext uri="{FF2B5EF4-FFF2-40B4-BE49-F238E27FC236}">
                  <a16:creationId xmlns:a16="http://schemas.microsoft.com/office/drawing/2014/main" id="{FD4128FE-1CB3-275A-F0AE-F09E115E04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324" y="6767323"/>
              <a:ext cx="914400" cy="935394"/>
            </a:xfrm>
            <a:prstGeom prst="rect">
              <a:avLst/>
            </a:prstGeom>
          </p:spPr>
        </p:pic>
        <p:sp>
          <p:nvSpPr>
            <p:cNvPr id="339" name="TextBox 338">
              <a:extLst>
                <a:ext uri="{FF2B5EF4-FFF2-40B4-BE49-F238E27FC236}">
                  <a16:creationId xmlns:a16="http://schemas.microsoft.com/office/drawing/2014/main" id="{62F04C63-9957-0E9D-EFA6-824E17AEAE39}"/>
                </a:ext>
              </a:extLst>
            </p:cNvPr>
            <p:cNvSpPr txBox="1"/>
            <p:nvPr/>
          </p:nvSpPr>
          <p:spPr>
            <a:xfrm>
              <a:off x="264950" y="6822657"/>
              <a:ext cx="4900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Ex-</a:t>
              </a:r>
            </a:p>
          </p:txBody>
        </p:sp>
        <p:pic>
          <p:nvPicPr>
            <p:cNvPr id="340" name="Graphic 339" descr="Man with solid fill">
              <a:extLst>
                <a:ext uri="{FF2B5EF4-FFF2-40B4-BE49-F238E27FC236}">
                  <a16:creationId xmlns:a16="http://schemas.microsoft.com/office/drawing/2014/main" id="{DF973FDC-4067-94EA-BD69-BE5E132FE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21109" y="6916006"/>
              <a:ext cx="662634" cy="662634"/>
            </a:xfrm>
            <a:prstGeom prst="rect">
              <a:avLst/>
            </a:prstGeom>
          </p:spPr>
        </p:pic>
      </p:grpSp>
      <p:grpSp>
        <p:nvGrpSpPr>
          <p:cNvPr id="341" name="Group 340">
            <a:extLst>
              <a:ext uri="{FF2B5EF4-FFF2-40B4-BE49-F238E27FC236}">
                <a16:creationId xmlns:a16="http://schemas.microsoft.com/office/drawing/2014/main" id="{8B6A4B02-1DD2-7D76-E9A9-EFD0F5D955DB}"/>
              </a:ext>
            </a:extLst>
          </p:cNvPr>
          <p:cNvGrpSpPr/>
          <p:nvPr/>
        </p:nvGrpSpPr>
        <p:grpSpPr>
          <a:xfrm>
            <a:off x="1408637" y="11126644"/>
            <a:ext cx="941764" cy="935394"/>
            <a:chOff x="1462382" y="6792247"/>
            <a:chExt cx="941764" cy="935394"/>
          </a:xfrm>
        </p:grpSpPr>
        <p:pic>
          <p:nvPicPr>
            <p:cNvPr id="342" name="Picture 341" descr="A pink square with a black corner&#10;&#10;AI-generated content may be incorrect.">
              <a:extLst>
                <a:ext uri="{FF2B5EF4-FFF2-40B4-BE49-F238E27FC236}">
                  <a16:creationId xmlns:a16="http://schemas.microsoft.com/office/drawing/2014/main" id="{8748C579-BE4B-C4BC-C302-324D7024E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382" y="6792247"/>
              <a:ext cx="914400" cy="935394"/>
            </a:xfrm>
            <a:prstGeom prst="rect">
              <a:avLst/>
            </a:prstGeom>
          </p:spPr>
        </p:pic>
        <p:sp>
          <p:nvSpPr>
            <p:cNvPr id="343" name="TextBox 342">
              <a:extLst>
                <a:ext uri="{FF2B5EF4-FFF2-40B4-BE49-F238E27FC236}">
                  <a16:creationId xmlns:a16="http://schemas.microsoft.com/office/drawing/2014/main" id="{73D7B645-2B04-8B34-48BB-5C155B187ECE}"/>
                </a:ext>
              </a:extLst>
            </p:cNvPr>
            <p:cNvSpPr txBox="1"/>
            <p:nvPr/>
          </p:nvSpPr>
          <p:spPr>
            <a:xfrm>
              <a:off x="1480008" y="6847581"/>
              <a:ext cx="4900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Ex-</a:t>
              </a:r>
            </a:p>
          </p:txBody>
        </p:sp>
        <p:pic>
          <p:nvPicPr>
            <p:cNvPr id="344" name="Graphic 343" descr="Woman Shrugging with solid fill">
              <a:extLst>
                <a:ext uri="{FF2B5EF4-FFF2-40B4-BE49-F238E27FC236}">
                  <a16:creationId xmlns:a16="http://schemas.microsoft.com/office/drawing/2014/main" id="{C59846E2-5FA9-EBA9-9076-4D58FA6F0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765224" y="6986014"/>
              <a:ext cx="638922" cy="638922"/>
            </a:xfrm>
            <a:prstGeom prst="rect">
              <a:avLst/>
            </a:prstGeom>
          </p:spPr>
        </p:pic>
      </p:grpSp>
      <p:grpSp>
        <p:nvGrpSpPr>
          <p:cNvPr id="345" name="Group 344">
            <a:extLst>
              <a:ext uri="{FF2B5EF4-FFF2-40B4-BE49-F238E27FC236}">
                <a16:creationId xmlns:a16="http://schemas.microsoft.com/office/drawing/2014/main" id="{D0F92F35-EB36-B504-347E-2C6A9D5FBB02}"/>
              </a:ext>
            </a:extLst>
          </p:cNvPr>
          <p:cNvGrpSpPr/>
          <p:nvPr/>
        </p:nvGrpSpPr>
        <p:grpSpPr>
          <a:xfrm>
            <a:off x="5708961" y="11074768"/>
            <a:ext cx="905753" cy="917743"/>
            <a:chOff x="5175586" y="11237745"/>
            <a:chExt cx="905753" cy="917743"/>
          </a:xfrm>
        </p:grpSpPr>
        <p:pic>
          <p:nvPicPr>
            <p:cNvPr id="346" name="Picture 345" descr="A white paper with a black corner&#10;&#10;AI-generated content may be incorrect.">
              <a:extLst>
                <a:ext uri="{FF2B5EF4-FFF2-40B4-BE49-F238E27FC236}">
                  <a16:creationId xmlns:a16="http://schemas.microsoft.com/office/drawing/2014/main" id="{EC399FD3-FD0B-5E3A-C2AB-32CA412FF7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4194" y="11237745"/>
              <a:ext cx="897145" cy="917743"/>
            </a:xfrm>
            <a:prstGeom prst="rect">
              <a:avLst/>
            </a:prstGeom>
          </p:spPr>
        </p:pic>
        <p:sp>
          <p:nvSpPr>
            <p:cNvPr id="347" name="TextBox 346">
              <a:extLst>
                <a:ext uri="{FF2B5EF4-FFF2-40B4-BE49-F238E27FC236}">
                  <a16:creationId xmlns:a16="http://schemas.microsoft.com/office/drawing/2014/main" id="{DB74A9B5-DCC5-7546-FDC2-79DA91341B6B}"/>
                </a:ext>
              </a:extLst>
            </p:cNvPr>
            <p:cNvSpPr txBox="1"/>
            <p:nvPr/>
          </p:nvSpPr>
          <p:spPr>
            <a:xfrm>
              <a:off x="5175586" y="11282366"/>
              <a:ext cx="753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Other</a:t>
              </a:r>
            </a:p>
          </p:txBody>
        </p:sp>
      </p:grpSp>
      <p:grpSp>
        <p:nvGrpSpPr>
          <p:cNvPr id="348" name="Group 347">
            <a:extLst>
              <a:ext uri="{FF2B5EF4-FFF2-40B4-BE49-F238E27FC236}">
                <a16:creationId xmlns:a16="http://schemas.microsoft.com/office/drawing/2014/main" id="{615643C0-D119-00FE-3B14-E647CD4DE96D}"/>
              </a:ext>
            </a:extLst>
          </p:cNvPr>
          <p:cNvGrpSpPr/>
          <p:nvPr/>
        </p:nvGrpSpPr>
        <p:grpSpPr>
          <a:xfrm>
            <a:off x="-3555" y="8633987"/>
            <a:ext cx="956064" cy="935393"/>
            <a:chOff x="2517513" y="5732718"/>
            <a:chExt cx="956064" cy="935393"/>
          </a:xfrm>
        </p:grpSpPr>
        <p:grpSp>
          <p:nvGrpSpPr>
            <p:cNvPr id="349" name="Group 348">
              <a:extLst>
                <a:ext uri="{FF2B5EF4-FFF2-40B4-BE49-F238E27FC236}">
                  <a16:creationId xmlns:a16="http://schemas.microsoft.com/office/drawing/2014/main" id="{A10F5325-00F5-C59B-F857-57244B73ECC8}"/>
                </a:ext>
              </a:extLst>
            </p:cNvPr>
            <p:cNvGrpSpPr/>
            <p:nvPr/>
          </p:nvGrpSpPr>
          <p:grpSpPr>
            <a:xfrm>
              <a:off x="2559178" y="5732718"/>
              <a:ext cx="914399" cy="935393"/>
              <a:chOff x="2559178" y="5732718"/>
              <a:chExt cx="914399" cy="935393"/>
            </a:xfrm>
          </p:grpSpPr>
          <p:pic>
            <p:nvPicPr>
              <p:cNvPr id="351" name="Picture 350" descr="A pink paper with a black border&#10;&#10;AI-generated content may be incorrect.">
                <a:extLst>
                  <a:ext uri="{FF2B5EF4-FFF2-40B4-BE49-F238E27FC236}">
                    <a16:creationId xmlns:a16="http://schemas.microsoft.com/office/drawing/2014/main" id="{135478AC-84B1-462A-1C75-0A0ECC25FC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59178" y="5732718"/>
                <a:ext cx="914399" cy="935393"/>
              </a:xfrm>
              <a:prstGeom prst="rect">
                <a:avLst/>
              </a:prstGeom>
            </p:spPr>
          </p:pic>
          <p:pic>
            <p:nvPicPr>
              <p:cNvPr id="352" name="Graphic 351" descr="Man and woman with solid fill">
                <a:extLst>
                  <a:ext uri="{FF2B5EF4-FFF2-40B4-BE49-F238E27FC236}">
                    <a16:creationId xmlns:a16="http://schemas.microsoft.com/office/drawing/2014/main" id="{BED08D25-6223-4174-4D48-BCFA108F23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650281" y="5732719"/>
                <a:ext cx="749151" cy="749151"/>
              </a:xfrm>
              <a:prstGeom prst="rect">
                <a:avLst/>
              </a:prstGeom>
            </p:spPr>
          </p:pic>
        </p:grpSp>
        <p:sp>
          <p:nvSpPr>
            <p:cNvPr id="350" name="TextBox 349">
              <a:extLst>
                <a:ext uri="{FF2B5EF4-FFF2-40B4-BE49-F238E27FC236}">
                  <a16:creationId xmlns:a16="http://schemas.microsoft.com/office/drawing/2014/main" id="{E98E652E-D89F-41D1-D082-D95BBD762812}"/>
                </a:ext>
              </a:extLst>
            </p:cNvPr>
            <p:cNvSpPr txBox="1"/>
            <p:nvPr/>
          </p:nvSpPr>
          <p:spPr>
            <a:xfrm>
              <a:off x="2517513" y="6390372"/>
              <a:ext cx="5196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Name</a:t>
              </a:r>
            </a:p>
          </p:txBody>
        </p:sp>
      </p:grpSp>
      <p:grpSp>
        <p:nvGrpSpPr>
          <p:cNvPr id="353" name="Group 352">
            <a:extLst>
              <a:ext uri="{FF2B5EF4-FFF2-40B4-BE49-F238E27FC236}">
                <a16:creationId xmlns:a16="http://schemas.microsoft.com/office/drawing/2014/main" id="{0FC7CFCA-EF82-62C8-BF5C-5B7D610DB286}"/>
              </a:ext>
            </a:extLst>
          </p:cNvPr>
          <p:cNvGrpSpPr/>
          <p:nvPr/>
        </p:nvGrpSpPr>
        <p:grpSpPr>
          <a:xfrm>
            <a:off x="452763" y="9270883"/>
            <a:ext cx="990463" cy="973852"/>
            <a:chOff x="2501623" y="6779382"/>
            <a:chExt cx="990463" cy="973852"/>
          </a:xfrm>
        </p:grpSpPr>
        <p:grpSp>
          <p:nvGrpSpPr>
            <p:cNvPr id="354" name="Group 353">
              <a:extLst>
                <a:ext uri="{FF2B5EF4-FFF2-40B4-BE49-F238E27FC236}">
                  <a16:creationId xmlns:a16="http://schemas.microsoft.com/office/drawing/2014/main" id="{FD5425E4-DD94-76C1-020A-8550D5527142}"/>
                </a:ext>
              </a:extLst>
            </p:cNvPr>
            <p:cNvGrpSpPr/>
            <p:nvPr/>
          </p:nvGrpSpPr>
          <p:grpSpPr>
            <a:xfrm>
              <a:off x="2577687" y="6779382"/>
              <a:ext cx="914399" cy="935393"/>
              <a:chOff x="2577687" y="6779382"/>
              <a:chExt cx="914399" cy="935393"/>
            </a:xfrm>
          </p:grpSpPr>
          <p:pic>
            <p:nvPicPr>
              <p:cNvPr id="356" name="Picture 355" descr="A pink paper with a black border&#10;&#10;AI-generated content may be incorrect.">
                <a:extLst>
                  <a:ext uri="{FF2B5EF4-FFF2-40B4-BE49-F238E27FC236}">
                    <a16:creationId xmlns:a16="http://schemas.microsoft.com/office/drawing/2014/main" id="{D6B8E532-1EA3-9E56-A8AD-F1C4443E38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7687" y="6779382"/>
                <a:ext cx="914399" cy="935393"/>
              </a:xfrm>
              <a:prstGeom prst="rect">
                <a:avLst/>
              </a:prstGeom>
            </p:spPr>
          </p:pic>
          <p:pic>
            <p:nvPicPr>
              <p:cNvPr id="357" name="Graphic 356" descr="Man with solid fill">
                <a:extLst>
                  <a:ext uri="{FF2B5EF4-FFF2-40B4-BE49-F238E27FC236}">
                    <a16:creationId xmlns:a16="http://schemas.microsoft.com/office/drawing/2014/main" id="{E5CFB189-F2D9-61B9-D75F-EF7746454A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653557" y="6860907"/>
                <a:ext cx="662634" cy="662634"/>
              </a:xfrm>
              <a:prstGeom prst="rect">
                <a:avLst/>
              </a:prstGeom>
            </p:spPr>
          </p:pic>
        </p:grpSp>
        <p:sp>
          <p:nvSpPr>
            <p:cNvPr id="355" name="TextBox 354">
              <a:extLst>
                <a:ext uri="{FF2B5EF4-FFF2-40B4-BE49-F238E27FC236}">
                  <a16:creationId xmlns:a16="http://schemas.microsoft.com/office/drawing/2014/main" id="{B3459ABC-A0DB-5FFC-F142-E512480E3EED}"/>
                </a:ext>
              </a:extLst>
            </p:cNvPr>
            <p:cNvSpPr txBox="1"/>
            <p:nvPr/>
          </p:nvSpPr>
          <p:spPr>
            <a:xfrm>
              <a:off x="2501623" y="7476235"/>
              <a:ext cx="5886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Name</a:t>
              </a:r>
            </a:p>
          </p:txBody>
        </p:sp>
      </p:grpSp>
      <p:grpSp>
        <p:nvGrpSpPr>
          <p:cNvPr id="358" name="Group 357">
            <a:extLst>
              <a:ext uri="{FF2B5EF4-FFF2-40B4-BE49-F238E27FC236}">
                <a16:creationId xmlns:a16="http://schemas.microsoft.com/office/drawing/2014/main" id="{D030BAA9-DA9C-960B-D5AD-705F09BDA959}"/>
              </a:ext>
            </a:extLst>
          </p:cNvPr>
          <p:cNvGrpSpPr/>
          <p:nvPr/>
        </p:nvGrpSpPr>
        <p:grpSpPr>
          <a:xfrm>
            <a:off x="553660" y="10161010"/>
            <a:ext cx="960692" cy="935393"/>
            <a:chOff x="2551732" y="8846327"/>
            <a:chExt cx="960692" cy="935393"/>
          </a:xfrm>
        </p:grpSpPr>
        <p:pic>
          <p:nvPicPr>
            <p:cNvPr id="359" name="Picture 358" descr="A pink paper with a black border&#10;&#10;AI-generated content may be incorrect.">
              <a:extLst>
                <a:ext uri="{FF2B5EF4-FFF2-40B4-BE49-F238E27FC236}">
                  <a16:creationId xmlns:a16="http://schemas.microsoft.com/office/drawing/2014/main" id="{128D819F-3396-B44A-B8D8-1EB4CB42E2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8025" y="8846327"/>
              <a:ext cx="914399" cy="935393"/>
            </a:xfrm>
            <a:prstGeom prst="rect">
              <a:avLst/>
            </a:prstGeom>
          </p:spPr>
        </p:pic>
        <p:pic>
          <p:nvPicPr>
            <p:cNvPr id="360" name="Graphic 359" descr="Baby with solid fill">
              <a:extLst>
                <a:ext uri="{FF2B5EF4-FFF2-40B4-BE49-F238E27FC236}">
                  <a16:creationId xmlns:a16="http://schemas.microsoft.com/office/drawing/2014/main" id="{888834F9-0E84-1863-00D3-776ACAF35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815421" y="8888259"/>
              <a:ext cx="563241" cy="563241"/>
            </a:xfrm>
            <a:prstGeom prst="rect">
              <a:avLst/>
            </a:prstGeom>
          </p:spPr>
        </p:pic>
        <p:sp>
          <p:nvSpPr>
            <p:cNvPr id="361" name="TextBox 360">
              <a:extLst>
                <a:ext uri="{FF2B5EF4-FFF2-40B4-BE49-F238E27FC236}">
                  <a16:creationId xmlns:a16="http://schemas.microsoft.com/office/drawing/2014/main" id="{50400CD6-E4D7-10BF-9EA6-A208AFABCE99}"/>
                </a:ext>
              </a:extLst>
            </p:cNvPr>
            <p:cNvSpPr txBox="1"/>
            <p:nvPr/>
          </p:nvSpPr>
          <p:spPr>
            <a:xfrm>
              <a:off x="2551732" y="9491148"/>
              <a:ext cx="5886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Name</a:t>
              </a:r>
            </a:p>
          </p:txBody>
        </p:sp>
      </p:grpSp>
      <p:grpSp>
        <p:nvGrpSpPr>
          <p:cNvPr id="362" name="Group 361">
            <a:extLst>
              <a:ext uri="{FF2B5EF4-FFF2-40B4-BE49-F238E27FC236}">
                <a16:creationId xmlns:a16="http://schemas.microsoft.com/office/drawing/2014/main" id="{CFF51DD3-0679-FF80-C3FE-58C0136C8418}"/>
              </a:ext>
            </a:extLst>
          </p:cNvPr>
          <p:cNvGrpSpPr/>
          <p:nvPr/>
        </p:nvGrpSpPr>
        <p:grpSpPr>
          <a:xfrm>
            <a:off x="19627" y="9629768"/>
            <a:ext cx="984094" cy="935393"/>
            <a:chOff x="2529057" y="7747725"/>
            <a:chExt cx="984094" cy="935393"/>
          </a:xfrm>
        </p:grpSpPr>
        <p:grpSp>
          <p:nvGrpSpPr>
            <p:cNvPr id="363" name="Group 362">
              <a:extLst>
                <a:ext uri="{FF2B5EF4-FFF2-40B4-BE49-F238E27FC236}">
                  <a16:creationId xmlns:a16="http://schemas.microsoft.com/office/drawing/2014/main" id="{66A08BCB-61F9-CD99-B2F8-7D9B05F5E138}"/>
                </a:ext>
              </a:extLst>
            </p:cNvPr>
            <p:cNvGrpSpPr/>
            <p:nvPr/>
          </p:nvGrpSpPr>
          <p:grpSpPr>
            <a:xfrm>
              <a:off x="2598752" y="7747725"/>
              <a:ext cx="914399" cy="935393"/>
              <a:chOff x="2598752" y="7740112"/>
              <a:chExt cx="914399" cy="935393"/>
            </a:xfrm>
          </p:grpSpPr>
          <p:pic>
            <p:nvPicPr>
              <p:cNvPr id="365" name="Picture 364" descr="A pink paper with a black border&#10;&#10;AI-generated content may be incorrect.">
                <a:extLst>
                  <a:ext uri="{FF2B5EF4-FFF2-40B4-BE49-F238E27FC236}">
                    <a16:creationId xmlns:a16="http://schemas.microsoft.com/office/drawing/2014/main" id="{B5153EC9-24B4-4B79-5937-A0E6D2446E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98752" y="7740112"/>
                <a:ext cx="914399" cy="935393"/>
              </a:xfrm>
              <a:prstGeom prst="rect">
                <a:avLst/>
              </a:prstGeom>
            </p:spPr>
          </p:pic>
          <p:pic>
            <p:nvPicPr>
              <p:cNvPr id="366" name="Graphic 365" descr="Woman Shrugging with solid fill">
                <a:extLst>
                  <a:ext uri="{FF2B5EF4-FFF2-40B4-BE49-F238E27FC236}">
                    <a16:creationId xmlns:a16="http://schemas.microsoft.com/office/drawing/2014/main" id="{75ACD40E-0DCD-A438-6D0C-BF71D6B5A9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2701503" y="7820012"/>
                <a:ext cx="638922" cy="638922"/>
              </a:xfrm>
              <a:prstGeom prst="rect">
                <a:avLst/>
              </a:prstGeom>
            </p:spPr>
          </p:pic>
        </p:grpSp>
        <p:sp>
          <p:nvSpPr>
            <p:cNvPr id="364" name="TextBox 363">
              <a:extLst>
                <a:ext uri="{FF2B5EF4-FFF2-40B4-BE49-F238E27FC236}">
                  <a16:creationId xmlns:a16="http://schemas.microsoft.com/office/drawing/2014/main" id="{3273338D-D941-8CFA-7030-F9F03BCC3391}"/>
                </a:ext>
              </a:extLst>
            </p:cNvPr>
            <p:cNvSpPr txBox="1"/>
            <p:nvPr/>
          </p:nvSpPr>
          <p:spPr>
            <a:xfrm>
              <a:off x="2529057" y="8393833"/>
              <a:ext cx="5886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Name</a:t>
              </a:r>
            </a:p>
          </p:txBody>
        </p:sp>
      </p:grpSp>
      <p:grpSp>
        <p:nvGrpSpPr>
          <p:cNvPr id="367" name="Group 366">
            <a:extLst>
              <a:ext uri="{FF2B5EF4-FFF2-40B4-BE49-F238E27FC236}">
                <a16:creationId xmlns:a16="http://schemas.microsoft.com/office/drawing/2014/main" id="{82EF71D5-A68A-5409-75F5-6318180ADF27}"/>
              </a:ext>
            </a:extLst>
          </p:cNvPr>
          <p:cNvGrpSpPr/>
          <p:nvPr/>
        </p:nvGrpSpPr>
        <p:grpSpPr>
          <a:xfrm>
            <a:off x="3517826" y="11082070"/>
            <a:ext cx="1062460" cy="935394"/>
            <a:chOff x="4724278" y="7034012"/>
            <a:chExt cx="1062460" cy="935394"/>
          </a:xfrm>
        </p:grpSpPr>
        <p:grpSp>
          <p:nvGrpSpPr>
            <p:cNvPr id="368" name="Group 367">
              <a:extLst>
                <a:ext uri="{FF2B5EF4-FFF2-40B4-BE49-F238E27FC236}">
                  <a16:creationId xmlns:a16="http://schemas.microsoft.com/office/drawing/2014/main" id="{A3302A51-594C-D48D-7C34-E847100901C0}"/>
                </a:ext>
              </a:extLst>
            </p:cNvPr>
            <p:cNvGrpSpPr/>
            <p:nvPr/>
          </p:nvGrpSpPr>
          <p:grpSpPr>
            <a:xfrm>
              <a:off x="4724278" y="7034012"/>
              <a:ext cx="978413" cy="935394"/>
              <a:chOff x="1151258" y="6892109"/>
              <a:chExt cx="978413" cy="935394"/>
            </a:xfrm>
          </p:grpSpPr>
          <p:pic>
            <p:nvPicPr>
              <p:cNvPr id="370" name="Picture 369" descr="A yellow square with a black corner&#10;&#10;AI-generated content may be incorrect.">
                <a:extLst>
                  <a:ext uri="{FF2B5EF4-FFF2-40B4-BE49-F238E27FC236}">
                    <a16:creationId xmlns:a16="http://schemas.microsoft.com/office/drawing/2014/main" id="{09DD8963-173C-8D25-5A4F-77DD4F7087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5271" y="6892109"/>
                <a:ext cx="914400" cy="935394"/>
              </a:xfrm>
              <a:prstGeom prst="rect">
                <a:avLst/>
              </a:prstGeom>
            </p:spPr>
          </p:pic>
          <p:sp>
            <p:nvSpPr>
              <p:cNvPr id="371" name="TextBox 370">
                <a:extLst>
                  <a:ext uri="{FF2B5EF4-FFF2-40B4-BE49-F238E27FC236}">
                    <a16:creationId xmlns:a16="http://schemas.microsoft.com/office/drawing/2014/main" id="{5B3019A2-DF40-3F34-9C2E-A3E7620B4019}"/>
                  </a:ext>
                </a:extLst>
              </p:cNvPr>
              <p:cNvSpPr txBox="1"/>
              <p:nvPr/>
            </p:nvSpPr>
            <p:spPr>
              <a:xfrm>
                <a:off x="1151258" y="6911749"/>
                <a:ext cx="6403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Step</a:t>
                </a:r>
              </a:p>
            </p:txBody>
          </p:sp>
        </p:grpSp>
        <p:pic>
          <p:nvPicPr>
            <p:cNvPr id="369" name="Graphic 368" descr="Man with solid fill">
              <a:extLst>
                <a:ext uri="{FF2B5EF4-FFF2-40B4-BE49-F238E27FC236}">
                  <a16:creationId xmlns:a16="http://schemas.microsoft.com/office/drawing/2014/main" id="{952EE26D-818C-7ED2-DDC4-EB3FCA085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124104" y="7133136"/>
              <a:ext cx="662634" cy="662634"/>
            </a:xfrm>
            <a:prstGeom prst="rect">
              <a:avLst/>
            </a:prstGeom>
          </p:spPr>
        </p:pic>
      </p:grp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F5F4F94F-08DE-416C-C86F-877810596AE6}"/>
              </a:ext>
            </a:extLst>
          </p:cNvPr>
          <p:cNvGrpSpPr/>
          <p:nvPr/>
        </p:nvGrpSpPr>
        <p:grpSpPr>
          <a:xfrm>
            <a:off x="4515382" y="11044814"/>
            <a:ext cx="949958" cy="935394"/>
            <a:chOff x="3389673" y="11325517"/>
            <a:chExt cx="949958" cy="935394"/>
          </a:xfrm>
        </p:grpSpPr>
        <p:grpSp>
          <p:nvGrpSpPr>
            <p:cNvPr id="373" name="Group 372">
              <a:extLst>
                <a:ext uri="{FF2B5EF4-FFF2-40B4-BE49-F238E27FC236}">
                  <a16:creationId xmlns:a16="http://schemas.microsoft.com/office/drawing/2014/main" id="{5D403A8C-AEA0-4C10-16F5-DFD4632FF351}"/>
                </a:ext>
              </a:extLst>
            </p:cNvPr>
            <p:cNvGrpSpPr/>
            <p:nvPr/>
          </p:nvGrpSpPr>
          <p:grpSpPr>
            <a:xfrm>
              <a:off x="3389673" y="11325517"/>
              <a:ext cx="949958" cy="935394"/>
              <a:chOff x="1179713" y="6892109"/>
              <a:chExt cx="949958" cy="935394"/>
            </a:xfrm>
          </p:grpSpPr>
          <p:pic>
            <p:nvPicPr>
              <p:cNvPr id="375" name="Picture 374" descr="A yellow square with a black corner&#10;&#10;AI-generated content may be incorrect.">
                <a:extLst>
                  <a:ext uri="{FF2B5EF4-FFF2-40B4-BE49-F238E27FC236}">
                    <a16:creationId xmlns:a16="http://schemas.microsoft.com/office/drawing/2014/main" id="{39CC94A4-42D3-15C0-45A6-0F03E8DB17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5271" y="6892109"/>
                <a:ext cx="914400" cy="935394"/>
              </a:xfrm>
              <a:prstGeom prst="rect">
                <a:avLst/>
              </a:prstGeom>
            </p:spPr>
          </p:pic>
          <p:sp>
            <p:nvSpPr>
              <p:cNvPr id="376" name="TextBox 375">
                <a:extLst>
                  <a:ext uri="{FF2B5EF4-FFF2-40B4-BE49-F238E27FC236}">
                    <a16:creationId xmlns:a16="http://schemas.microsoft.com/office/drawing/2014/main" id="{CD753F3E-54DC-2638-028B-3D8D1550197D}"/>
                  </a:ext>
                </a:extLst>
              </p:cNvPr>
              <p:cNvSpPr txBox="1"/>
              <p:nvPr/>
            </p:nvSpPr>
            <p:spPr>
              <a:xfrm>
                <a:off x="1179713" y="6925285"/>
                <a:ext cx="6403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Step</a:t>
                </a:r>
              </a:p>
            </p:txBody>
          </p:sp>
        </p:grpSp>
        <p:pic>
          <p:nvPicPr>
            <p:cNvPr id="374" name="Graphic 373" descr="Baby with solid fill">
              <a:extLst>
                <a:ext uri="{FF2B5EF4-FFF2-40B4-BE49-F238E27FC236}">
                  <a16:creationId xmlns:a16="http://schemas.microsoft.com/office/drawing/2014/main" id="{282C8BAC-5A7C-0035-389D-8FAC50D9F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722907" y="11592856"/>
              <a:ext cx="592015" cy="592015"/>
            </a:xfrm>
            <a:prstGeom prst="rect">
              <a:avLst/>
            </a:prstGeom>
          </p:spPr>
        </p:pic>
      </p:grpSp>
      <p:grpSp>
        <p:nvGrpSpPr>
          <p:cNvPr id="377" name="Group 376">
            <a:extLst>
              <a:ext uri="{FF2B5EF4-FFF2-40B4-BE49-F238E27FC236}">
                <a16:creationId xmlns:a16="http://schemas.microsoft.com/office/drawing/2014/main" id="{7492D81C-A647-DC18-8DDC-CBF922F8A74B}"/>
              </a:ext>
            </a:extLst>
          </p:cNvPr>
          <p:cNvGrpSpPr/>
          <p:nvPr/>
        </p:nvGrpSpPr>
        <p:grpSpPr>
          <a:xfrm>
            <a:off x="4158156" y="9414738"/>
            <a:ext cx="942528" cy="935393"/>
            <a:chOff x="3601392" y="6742112"/>
            <a:chExt cx="942528" cy="935393"/>
          </a:xfrm>
        </p:grpSpPr>
        <p:grpSp>
          <p:nvGrpSpPr>
            <p:cNvPr id="378" name="Group 377">
              <a:extLst>
                <a:ext uri="{FF2B5EF4-FFF2-40B4-BE49-F238E27FC236}">
                  <a16:creationId xmlns:a16="http://schemas.microsoft.com/office/drawing/2014/main" id="{0C6669CE-1210-0371-AA2C-083E8B4EACE6}"/>
                </a:ext>
              </a:extLst>
            </p:cNvPr>
            <p:cNvGrpSpPr/>
            <p:nvPr/>
          </p:nvGrpSpPr>
          <p:grpSpPr>
            <a:xfrm>
              <a:off x="3629521" y="6742112"/>
              <a:ext cx="914399" cy="935393"/>
              <a:chOff x="3619810" y="6740796"/>
              <a:chExt cx="914399" cy="935393"/>
            </a:xfrm>
          </p:grpSpPr>
          <p:pic>
            <p:nvPicPr>
              <p:cNvPr id="380" name="Picture 379" descr="A blue square with a black border&#10;&#10;AI-generated content may be incorrect.">
                <a:extLst>
                  <a:ext uri="{FF2B5EF4-FFF2-40B4-BE49-F238E27FC236}">
                    <a16:creationId xmlns:a16="http://schemas.microsoft.com/office/drawing/2014/main" id="{1E7DA58B-29E8-C1BE-A7F9-812B941326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19810" y="6740796"/>
                <a:ext cx="914399" cy="935393"/>
              </a:xfrm>
              <a:prstGeom prst="rect">
                <a:avLst/>
              </a:prstGeom>
            </p:spPr>
          </p:pic>
          <p:pic>
            <p:nvPicPr>
              <p:cNvPr id="381" name="Graphic 380" descr="Man with solid fill">
                <a:extLst>
                  <a:ext uri="{FF2B5EF4-FFF2-40B4-BE49-F238E27FC236}">
                    <a16:creationId xmlns:a16="http://schemas.microsoft.com/office/drawing/2014/main" id="{B0A17C83-C008-05DB-81F6-69E21193BB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716124" y="6804719"/>
                <a:ext cx="662634" cy="662634"/>
              </a:xfrm>
              <a:prstGeom prst="rect">
                <a:avLst/>
              </a:prstGeom>
            </p:spPr>
          </p:pic>
        </p:grpSp>
        <p:sp>
          <p:nvSpPr>
            <p:cNvPr id="379" name="TextBox 378">
              <a:extLst>
                <a:ext uri="{FF2B5EF4-FFF2-40B4-BE49-F238E27FC236}">
                  <a16:creationId xmlns:a16="http://schemas.microsoft.com/office/drawing/2014/main" id="{6C27CA68-80F6-B4C2-E509-5A1102192E3F}"/>
                </a:ext>
              </a:extLst>
            </p:cNvPr>
            <p:cNvSpPr txBox="1"/>
            <p:nvPr/>
          </p:nvSpPr>
          <p:spPr>
            <a:xfrm>
              <a:off x="3601392" y="7424530"/>
              <a:ext cx="5196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Name</a:t>
              </a:r>
            </a:p>
          </p:txBody>
        </p:sp>
      </p:grpSp>
      <p:grpSp>
        <p:nvGrpSpPr>
          <p:cNvPr id="382" name="Group 381">
            <a:extLst>
              <a:ext uri="{FF2B5EF4-FFF2-40B4-BE49-F238E27FC236}">
                <a16:creationId xmlns:a16="http://schemas.microsoft.com/office/drawing/2014/main" id="{B7397DEB-008F-8A08-DE50-7AB58CEBDE46}"/>
              </a:ext>
            </a:extLst>
          </p:cNvPr>
          <p:cNvGrpSpPr/>
          <p:nvPr/>
        </p:nvGrpSpPr>
        <p:grpSpPr>
          <a:xfrm>
            <a:off x="4455122" y="8479295"/>
            <a:ext cx="939373" cy="958816"/>
            <a:chOff x="2924820" y="5172222"/>
            <a:chExt cx="939373" cy="958816"/>
          </a:xfrm>
        </p:grpSpPr>
        <p:grpSp>
          <p:nvGrpSpPr>
            <p:cNvPr id="383" name="Group 382">
              <a:extLst>
                <a:ext uri="{FF2B5EF4-FFF2-40B4-BE49-F238E27FC236}">
                  <a16:creationId xmlns:a16="http://schemas.microsoft.com/office/drawing/2014/main" id="{D691E913-DFD3-3617-A9D8-D5C74BF9188B}"/>
                </a:ext>
              </a:extLst>
            </p:cNvPr>
            <p:cNvGrpSpPr/>
            <p:nvPr/>
          </p:nvGrpSpPr>
          <p:grpSpPr>
            <a:xfrm>
              <a:off x="2949794" y="5172222"/>
              <a:ext cx="914399" cy="958816"/>
              <a:chOff x="3625977" y="5693546"/>
              <a:chExt cx="914399" cy="958816"/>
            </a:xfrm>
          </p:grpSpPr>
          <p:pic>
            <p:nvPicPr>
              <p:cNvPr id="385" name="Picture 384" descr="A blue square with a black border&#10;&#10;AI-generated content may be incorrect.">
                <a:extLst>
                  <a:ext uri="{FF2B5EF4-FFF2-40B4-BE49-F238E27FC236}">
                    <a16:creationId xmlns:a16="http://schemas.microsoft.com/office/drawing/2014/main" id="{11BB2EEE-BB5F-2637-1BF7-DE42C2E958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25977" y="5716969"/>
                <a:ext cx="914399" cy="935393"/>
              </a:xfrm>
              <a:prstGeom prst="rect">
                <a:avLst/>
              </a:prstGeom>
            </p:spPr>
          </p:pic>
          <p:pic>
            <p:nvPicPr>
              <p:cNvPr id="386" name="Graphic 385" descr="Man and woman with solid fill">
                <a:extLst>
                  <a:ext uri="{FF2B5EF4-FFF2-40B4-BE49-F238E27FC236}">
                    <a16:creationId xmlns:a16="http://schemas.microsoft.com/office/drawing/2014/main" id="{BC04E090-4B04-73AE-EC14-51239C7526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701851" y="5693546"/>
                <a:ext cx="749151" cy="749151"/>
              </a:xfrm>
              <a:prstGeom prst="rect">
                <a:avLst/>
              </a:prstGeom>
            </p:spPr>
          </p:pic>
        </p:grpSp>
        <p:sp>
          <p:nvSpPr>
            <p:cNvPr id="384" name="TextBox 383">
              <a:extLst>
                <a:ext uri="{FF2B5EF4-FFF2-40B4-BE49-F238E27FC236}">
                  <a16:creationId xmlns:a16="http://schemas.microsoft.com/office/drawing/2014/main" id="{4E5A6ED3-4D72-2C0E-1D87-A2CC103BB1CC}"/>
                </a:ext>
              </a:extLst>
            </p:cNvPr>
            <p:cNvSpPr txBox="1"/>
            <p:nvPr/>
          </p:nvSpPr>
          <p:spPr>
            <a:xfrm>
              <a:off x="2924820" y="5869043"/>
              <a:ext cx="5196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Name</a:t>
              </a:r>
            </a:p>
          </p:txBody>
        </p:sp>
      </p:grpSp>
      <p:grpSp>
        <p:nvGrpSpPr>
          <p:cNvPr id="387" name="Group 386">
            <a:extLst>
              <a:ext uri="{FF2B5EF4-FFF2-40B4-BE49-F238E27FC236}">
                <a16:creationId xmlns:a16="http://schemas.microsoft.com/office/drawing/2014/main" id="{ED80EE6C-6784-58F7-D439-B101AA2FCEAF}"/>
              </a:ext>
            </a:extLst>
          </p:cNvPr>
          <p:cNvGrpSpPr/>
          <p:nvPr/>
        </p:nvGrpSpPr>
        <p:grpSpPr>
          <a:xfrm>
            <a:off x="4610576" y="9159061"/>
            <a:ext cx="957158" cy="935393"/>
            <a:chOff x="3601392" y="7740112"/>
            <a:chExt cx="957158" cy="935393"/>
          </a:xfrm>
        </p:grpSpPr>
        <p:grpSp>
          <p:nvGrpSpPr>
            <p:cNvPr id="388" name="Group 387">
              <a:extLst>
                <a:ext uri="{FF2B5EF4-FFF2-40B4-BE49-F238E27FC236}">
                  <a16:creationId xmlns:a16="http://schemas.microsoft.com/office/drawing/2014/main" id="{84856684-583A-3D85-6808-F222FC970153}"/>
                </a:ext>
              </a:extLst>
            </p:cNvPr>
            <p:cNvGrpSpPr/>
            <p:nvPr/>
          </p:nvGrpSpPr>
          <p:grpSpPr>
            <a:xfrm>
              <a:off x="3644151" y="7740112"/>
              <a:ext cx="914399" cy="935393"/>
              <a:chOff x="3644151" y="7740112"/>
              <a:chExt cx="914399" cy="935393"/>
            </a:xfrm>
          </p:grpSpPr>
          <p:pic>
            <p:nvPicPr>
              <p:cNvPr id="390" name="Picture 389" descr="A blue square with a black border&#10;&#10;AI-generated content may be incorrect.">
                <a:extLst>
                  <a:ext uri="{FF2B5EF4-FFF2-40B4-BE49-F238E27FC236}">
                    <a16:creationId xmlns:a16="http://schemas.microsoft.com/office/drawing/2014/main" id="{9A1719CA-EF38-FE85-BD09-3232CC1D8B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4151" y="7740112"/>
                <a:ext cx="914399" cy="935393"/>
              </a:xfrm>
              <a:prstGeom prst="rect">
                <a:avLst/>
              </a:prstGeom>
            </p:spPr>
          </p:pic>
          <p:pic>
            <p:nvPicPr>
              <p:cNvPr id="391" name="Graphic 390" descr="Woman Shrugging with solid fill">
                <a:extLst>
                  <a:ext uri="{FF2B5EF4-FFF2-40B4-BE49-F238E27FC236}">
                    <a16:creationId xmlns:a16="http://schemas.microsoft.com/office/drawing/2014/main" id="{E5AD6DB6-410C-DCAF-027B-D7ACD144EC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3756965" y="7763099"/>
                <a:ext cx="638922" cy="638922"/>
              </a:xfrm>
              <a:prstGeom prst="rect">
                <a:avLst/>
              </a:prstGeom>
            </p:spPr>
          </p:pic>
        </p:grpSp>
        <p:sp>
          <p:nvSpPr>
            <p:cNvPr id="389" name="TextBox 388">
              <a:extLst>
                <a:ext uri="{FF2B5EF4-FFF2-40B4-BE49-F238E27FC236}">
                  <a16:creationId xmlns:a16="http://schemas.microsoft.com/office/drawing/2014/main" id="{69BE2BCF-9A60-B919-D242-BB4A60C8EB1B}"/>
                </a:ext>
              </a:extLst>
            </p:cNvPr>
            <p:cNvSpPr txBox="1"/>
            <p:nvPr/>
          </p:nvSpPr>
          <p:spPr>
            <a:xfrm>
              <a:off x="3601392" y="8424244"/>
              <a:ext cx="5196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Name</a:t>
              </a:r>
            </a:p>
          </p:txBody>
        </p:sp>
      </p:grp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00848E8E-0BD3-188B-E8C5-1F53C1DFBF14}"/>
              </a:ext>
            </a:extLst>
          </p:cNvPr>
          <p:cNvGrpSpPr/>
          <p:nvPr/>
        </p:nvGrpSpPr>
        <p:grpSpPr>
          <a:xfrm>
            <a:off x="5943601" y="8708250"/>
            <a:ext cx="914399" cy="935393"/>
            <a:chOff x="5697586" y="7798687"/>
            <a:chExt cx="914399" cy="935393"/>
          </a:xfrm>
        </p:grpSpPr>
        <p:pic>
          <p:nvPicPr>
            <p:cNvPr id="393" name="Picture 392" descr="A green square with a black border&#10;&#10;AI-generated content may be incorrect.">
              <a:extLst>
                <a:ext uri="{FF2B5EF4-FFF2-40B4-BE49-F238E27FC236}">
                  <a16:creationId xmlns:a16="http://schemas.microsoft.com/office/drawing/2014/main" id="{E454CB09-62F9-8724-1CA3-36989DE03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7586" y="7798687"/>
              <a:ext cx="914399" cy="935393"/>
            </a:xfrm>
            <a:prstGeom prst="rect">
              <a:avLst/>
            </a:prstGeom>
          </p:spPr>
        </p:pic>
        <p:pic>
          <p:nvPicPr>
            <p:cNvPr id="394" name="Graphic 393" descr="Woman Shrugging with solid fill">
              <a:extLst>
                <a:ext uri="{FF2B5EF4-FFF2-40B4-BE49-F238E27FC236}">
                  <a16:creationId xmlns:a16="http://schemas.microsoft.com/office/drawing/2014/main" id="{6C6FF2EF-846A-3280-3D27-DA13F5EEDCE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835324" y="7866253"/>
              <a:ext cx="638922" cy="638922"/>
            </a:xfrm>
            <a:prstGeom prst="rect">
              <a:avLst/>
            </a:prstGeom>
          </p:spPr>
        </p:pic>
      </p:grpSp>
      <p:grpSp>
        <p:nvGrpSpPr>
          <p:cNvPr id="395" name="Group 394">
            <a:extLst>
              <a:ext uri="{FF2B5EF4-FFF2-40B4-BE49-F238E27FC236}">
                <a16:creationId xmlns:a16="http://schemas.microsoft.com/office/drawing/2014/main" id="{F4ABC1F0-F7C0-9D05-B536-6FDC44781D60}"/>
              </a:ext>
            </a:extLst>
          </p:cNvPr>
          <p:cNvGrpSpPr/>
          <p:nvPr/>
        </p:nvGrpSpPr>
        <p:grpSpPr>
          <a:xfrm>
            <a:off x="5587297" y="9390952"/>
            <a:ext cx="958671" cy="935393"/>
            <a:chOff x="5643689" y="6753743"/>
            <a:chExt cx="958671" cy="935393"/>
          </a:xfrm>
        </p:grpSpPr>
        <p:grpSp>
          <p:nvGrpSpPr>
            <p:cNvPr id="396" name="Group 395">
              <a:extLst>
                <a:ext uri="{FF2B5EF4-FFF2-40B4-BE49-F238E27FC236}">
                  <a16:creationId xmlns:a16="http://schemas.microsoft.com/office/drawing/2014/main" id="{6B98D04D-9B64-9792-7A8B-6167EE7F3901}"/>
                </a:ext>
              </a:extLst>
            </p:cNvPr>
            <p:cNvGrpSpPr/>
            <p:nvPr/>
          </p:nvGrpSpPr>
          <p:grpSpPr>
            <a:xfrm>
              <a:off x="5687961" y="6753743"/>
              <a:ext cx="914399" cy="935393"/>
              <a:chOff x="5687961" y="6753743"/>
              <a:chExt cx="914399" cy="935393"/>
            </a:xfrm>
          </p:grpSpPr>
          <p:pic>
            <p:nvPicPr>
              <p:cNvPr id="398" name="Picture 397" descr="A green square with a black border&#10;&#10;AI-generated content may be incorrect.">
                <a:extLst>
                  <a:ext uri="{FF2B5EF4-FFF2-40B4-BE49-F238E27FC236}">
                    <a16:creationId xmlns:a16="http://schemas.microsoft.com/office/drawing/2014/main" id="{17F966AD-F310-456E-50A7-986458A8B4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87961" y="6753743"/>
                <a:ext cx="914399" cy="935393"/>
              </a:xfrm>
              <a:prstGeom prst="rect">
                <a:avLst/>
              </a:prstGeom>
            </p:spPr>
          </p:pic>
          <p:pic>
            <p:nvPicPr>
              <p:cNvPr id="399" name="Graphic 398" descr="Man with solid fill">
                <a:extLst>
                  <a:ext uri="{FF2B5EF4-FFF2-40B4-BE49-F238E27FC236}">
                    <a16:creationId xmlns:a16="http://schemas.microsoft.com/office/drawing/2014/main" id="{47B3044E-5D0A-CBF7-2B89-ED299FE323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823468" y="6804719"/>
                <a:ext cx="662634" cy="662634"/>
              </a:xfrm>
              <a:prstGeom prst="rect">
                <a:avLst/>
              </a:prstGeom>
            </p:spPr>
          </p:pic>
        </p:grpSp>
        <p:sp>
          <p:nvSpPr>
            <p:cNvPr id="397" name="TextBox 396">
              <a:extLst>
                <a:ext uri="{FF2B5EF4-FFF2-40B4-BE49-F238E27FC236}">
                  <a16:creationId xmlns:a16="http://schemas.microsoft.com/office/drawing/2014/main" id="{E5A2557E-4CDA-4D65-321A-5BFB5DAD4A81}"/>
                </a:ext>
              </a:extLst>
            </p:cNvPr>
            <p:cNvSpPr txBox="1"/>
            <p:nvPr/>
          </p:nvSpPr>
          <p:spPr>
            <a:xfrm>
              <a:off x="5643689" y="7435596"/>
              <a:ext cx="5196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Name</a:t>
              </a:r>
            </a:p>
          </p:txBody>
        </p:sp>
      </p:grpSp>
      <p:grpSp>
        <p:nvGrpSpPr>
          <p:cNvPr id="400" name="Group 399">
            <a:extLst>
              <a:ext uri="{FF2B5EF4-FFF2-40B4-BE49-F238E27FC236}">
                <a16:creationId xmlns:a16="http://schemas.microsoft.com/office/drawing/2014/main" id="{ECD73859-E953-CEA3-36F7-D914E8161B10}"/>
              </a:ext>
            </a:extLst>
          </p:cNvPr>
          <p:cNvGrpSpPr/>
          <p:nvPr/>
        </p:nvGrpSpPr>
        <p:grpSpPr>
          <a:xfrm>
            <a:off x="5741301" y="10058445"/>
            <a:ext cx="914399" cy="950852"/>
            <a:chOff x="5697585" y="8800672"/>
            <a:chExt cx="914399" cy="950852"/>
          </a:xfrm>
        </p:grpSpPr>
        <p:pic>
          <p:nvPicPr>
            <p:cNvPr id="401" name="Picture 400" descr="A green square with a black border&#10;&#10;AI-generated content may be incorrect.">
              <a:extLst>
                <a:ext uri="{FF2B5EF4-FFF2-40B4-BE49-F238E27FC236}">
                  <a16:creationId xmlns:a16="http://schemas.microsoft.com/office/drawing/2014/main" id="{15DD3951-BA98-3A6A-CAB0-D1CF077EB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7585" y="8800672"/>
              <a:ext cx="914399" cy="935393"/>
            </a:xfrm>
            <a:prstGeom prst="rect">
              <a:avLst/>
            </a:prstGeom>
          </p:spPr>
        </p:pic>
        <p:pic>
          <p:nvPicPr>
            <p:cNvPr id="402" name="Graphic 401" descr="Baby with solid fill">
              <a:extLst>
                <a:ext uri="{FF2B5EF4-FFF2-40B4-BE49-F238E27FC236}">
                  <a16:creationId xmlns:a16="http://schemas.microsoft.com/office/drawing/2014/main" id="{B95E7C9B-E450-5559-17A0-F030663760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863538" y="8869661"/>
              <a:ext cx="563241" cy="563241"/>
            </a:xfrm>
            <a:prstGeom prst="rect">
              <a:avLst/>
            </a:prstGeom>
          </p:spPr>
        </p:pic>
        <p:sp>
          <p:nvSpPr>
            <p:cNvPr id="403" name="TextBox 402">
              <a:extLst>
                <a:ext uri="{FF2B5EF4-FFF2-40B4-BE49-F238E27FC236}">
                  <a16:creationId xmlns:a16="http://schemas.microsoft.com/office/drawing/2014/main" id="{8234CEDB-81B9-E16E-FAEB-04EAB6791FAB}"/>
                </a:ext>
              </a:extLst>
            </p:cNvPr>
            <p:cNvSpPr txBox="1"/>
            <p:nvPr/>
          </p:nvSpPr>
          <p:spPr>
            <a:xfrm>
              <a:off x="5708256" y="9505303"/>
              <a:ext cx="5196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Name</a:t>
              </a:r>
            </a:p>
          </p:txBody>
        </p:sp>
      </p:grpSp>
      <p:grpSp>
        <p:nvGrpSpPr>
          <p:cNvPr id="404" name="Group 403">
            <a:extLst>
              <a:ext uri="{FF2B5EF4-FFF2-40B4-BE49-F238E27FC236}">
                <a16:creationId xmlns:a16="http://schemas.microsoft.com/office/drawing/2014/main" id="{55E4F71E-7FAA-A811-023D-C040A9F3DBD2}"/>
              </a:ext>
            </a:extLst>
          </p:cNvPr>
          <p:cNvGrpSpPr/>
          <p:nvPr/>
        </p:nvGrpSpPr>
        <p:grpSpPr>
          <a:xfrm>
            <a:off x="2942696" y="2434819"/>
            <a:ext cx="1234108" cy="853892"/>
            <a:chOff x="4650467" y="9996537"/>
            <a:chExt cx="980667" cy="706001"/>
          </a:xfrm>
        </p:grpSpPr>
        <p:pic>
          <p:nvPicPr>
            <p:cNvPr id="405" name="Picture 404" descr="A yellow square with a black border&#10;&#10;AI-generated content may be incorrect.">
              <a:extLst>
                <a:ext uri="{FF2B5EF4-FFF2-40B4-BE49-F238E27FC236}">
                  <a16:creationId xmlns:a16="http://schemas.microsoft.com/office/drawing/2014/main" id="{3089E383-482B-4A24-9FB1-F2FDDE126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0467" y="9996537"/>
              <a:ext cx="914399" cy="591605"/>
            </a:xfrm>
            <a:prstGeom prst="rect">
              <a:avLst/>
            </a:prstGeom>
          </p:spPr>
        </p:pic>
        <p:sp>
          <p:nvSpPr>
            <p:cNvPr id="406" name="TextBox 405">
              <a:extLst>
                <a:ext uri="{FF2B5EF4-FFF2-40B4-BE49-F238E27FC236}">
                  <a16:creationId xmlns:a16="http://schemas.microsoft.com/office/drawing/2014/main" id="{62FA2153-EAE0-F61D-F23B-9E7D63BD4E58}"/>
                </a:ext>
              </a:extLst>
            </p:cNvPr>
            <p:cNvSpPr txBox="1"/>
            <p:nvPr/>
          </p:nvSpPr>
          <p:spPr>
            <a:xfrm>
              <a:off x="4716735" y="10053428"/>
              <a:ext cx="914399" cy="649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Fam</a:t>
              </a:r>
            </a:p>
            <a:p>
              <a:r>
                <a:rPr lang="en-US" dirty="0"/>
                <a:t>Name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1389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 130">
            <a:extLst>
              <a:ext uri="{FF2B5EF4-FFF2-40B4-BE49-F238E27FC236}">
                <a16:creationId xmlns:a16="http://schemas.microsoft.com/office/drawing/2014/main" id="{100E79EA-BCCC-6085-017F-98ACAE08B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Married/Widowed - Previous</a:t>
            </a:r>
          </a:p>
        </p:txBody>
      </p: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F4A90BB9-9E74-70BC-8E0A-B5C866C18507}"/>
              </a:ext>
            </a:extLst>
          </p:cNvPr>
          <p:cNvGrpSpPr/>
          <p:nvPr/>
        </p:nvGrpSpPr>
        <p:grpSpPr>
          <a:xfrm>
            <a:off x="1548556" y="8624245"/>
            <a:ext cx="941732" cy="943066"/>
            <a:chOff x="1448114" y="5732719"/>
            <a:chExt cx="941732" cy="943066"/>
          </a:xfrm>
        </p:grpSpPr>
        <p:grpSp>
          <p:nvGrpSpPr>
            <p:cNvPr id="251" name="Group 250">
              <a:extLst>
                <a:ext uri="{FF2B5EF4-FFF2-40B4-BE49-F238E27FC236}">
                  <a16:creationId xmlns:a16="http://schemas.microsoft.com/office/drawing/2014/main" id="{7C5261C0-FE2E-E885-37FC-BDBA27ED4C99}"/>
                </a:ext>
              </a:extLst>
            </p:cNvPr>
            <p:cNvGrpSpPr/>
            <p:nvPr/>
          </p:nvGrpSpPr>
          <p:grpSpPr>
            <a:xfrm>
              <a:off x="1475447" y="5732719"/>
              <a:ext cx="914399" cy="943066"/>
              <a:chOff x="1475447" y="5732719"/>
              <a:chExt cx="914399" cy="943066"/>
            </a:xfrm>
          </p:grpSpPr>
          <p:pic>
            <p:nvPicPr>
              <p:cNvPr id="253" name="Picture 252" descr="A purple paper with a black border&#10;&#10;AI-generated content may be incorrect.">
                <a:extLst>
                  <a:ext uri="{FF2B5EF4-FFF2-40B4-BE49-F238E27FC236}">
                    <a16:creationId xmlns:a16="http://schemas.microsoft.com/office/drawing/2014/main" id="{90EB5C06-95E6-235A-422C-9A1F229CEB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5447" y="5740392"/>
                <a:ext cx="914399" cy="935393"/>
              </a:xfrm>
              <a:prstGeom prst="rect">
                <a:avLst/>
              </a:prstGeom>
            </p:spPr>
          </p:pic>
          <p:pic>
            <p:nvPicPr>
              <p:cNvPr id="254" name="Graphic 253" descr="Man and woman with solid fill">
                <a:extLst>
                  <a:ext uri="{FF2B5EF4-FFF2-40B4-BE49-F238E27FC236}">
                    <a16:creationId xmlns:a16="http://schemas.microsoft.com/office/drawing/2014/main" id="{DA611287-9EC0-D1BD-DB07-83BF2458E0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524035" y="5732719"/>
                <a:ext cx="749151" cy="749151"/>
              </a:xfrm>
              <a:prstGeom prst="rect">
                <a:avLst/>
              </a:prstGeom>
            </p:spPr>
          </p:pic>
        </p:grpSp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7D8FAFBE-6D73-973C-2BE9-B4BEE7B6789B}"/>
                </a:ext>
              </a:extLst>
            </p:cNvPr>
            <p:cNvSpPr txBox="1"/>
            <p:nvPr/>
          </p:nvSpPr>
          <p:spPr>
            <a:xfrm>
              <a:off x="1448114" y="6385779"/>
              <a:ext cx="5196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Name</a:t>
              </a:r>
            </a:p>
          </p:txBody>
        </p:sp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9E6AFA4C-966B-1AAB-001F-F82F82D12B65}"/>
              </a:ext>
            </a:extLst>
          </p:cNvPr>
          <p:cNvGrpSpPr/>
          <p:nvPr/>
        </p:nvGrpSpPr>
        <p:grpSpPr>
          <a:xfrm>
            <a:off x="2944761" y="7914599"/>
            <a:ext cx="950378" cy="966003"/>
            <a:chOff x="4603404" y="5693546"/>
            <a:chExt cx="950378" cy="966003"/>
          </a:xfrm>
        </p:grpSpPr>
        <p:grpSp>
          <p:nvGrpSpPr>
            <p:cNvPr id="256" name="Group 255">
              <a:extLst>
                <a:ext uri="{FF2B5EF4-FFF2-40B4-BE49-F238E27FC236}">
                  <a16:creationId xmlns:a16="http://schemas.microsoft.com/office/drawing/2014/main" id="{B49BD9F0-5FB4-B51A-4317-15E7FD2B3782}"/>
                </a:ext>
              </a:extLst>
            </p:cNvPr>
            <p:cNvGrpSpPr/>
            <p:nvPr/>
          </p:nvGrpSpPr>
          <p:grpSpPr>
            <a:xfrm>
              <a:off x="4639383" y="5693546"/>
              <a:ext cx="914399" cy="966003"/>
              <a:chOff x="4639383" y="5693546"/>
              <a:chExt cx="914399" cy="966003"/>
            </a:xfrm>
          </p:grpSpPr>
          <p:pic>
            <p:nvPicPr>
              <p:cNvPr id="258" name="Picture 257" descr="A yellow square with a black border&#10;&#10;AI-generated content may be incorrect.">
                <a:extLst>
                  <a:ext uri="{FF2B5EF4-FFF2-40B4-BE49-F238E27FC236}">
                    <a16:creationId xmlns:a16="http://schemas.microsoft.com/office/drawing/2014/main" id="{287C7F23-665E-BA51-3A3E-6DCEC76B8D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9383" y="5724156"/>
                <a:ext cx="914399" cy="935393"/>
              </a:xfrm>
              <a:prstGeom prst="rect">
                <a:avLst/>
              </a:prstGeom>
            </p:spPr>
          </p:pic>
          <p:pic>
            <p:nvPicPr>
              <p:cNvPr id="259" name="Graphic 258" descr="Man and woman with solid fill">
                <a:extLst>
                  <a:ext uri="{FF2B5EF4-FFF2-40B4-BE49-F238E27FC236}">
                    <a16:creationId xmlns:a16="http://schemas.microsoft.com/office/drawing/2014/main" id="{5924A5A5-373C-0D7F-FC2B-19737209FB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717967" y="5693546"/>
                <a:ext cx="749151" cy="749151"/>
              </a:xfrm>
              <a:prstGeom prst="rect">
                <a:avLst/>
              </a:prstGeom>
            </p:spPr>
          </p:pic>
        </p:grpSp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66819391-AF1F-4CD4-5AF6-D583C3D2541F}"/>
                </a:ext>
              </a:extLst>
            </p:cNvPr>
            <p:cNvSpPr txBox="1"/>
            <p:nvPr/>
          </p:nvSpPr>
          <p:spPr>
            <a:xfrm>
              <a:off x="4603404" y="6384565"/>
              <a:ext cx="5196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Name</a:t>
              </a:r>
            </a:p>
          </p:txBody>
        </p:sp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70D308EC-7EE3-06B0-8175-16DAD83A4FA3}"/>
              </a:ext>
            </a:extLst>
          </p:cNvPr>
          <p:cNvGrpSpPr/>
          <p:nvPr/>
        </p:nvGrpSpPr>
        <p:grpSpPr>
          <a:xfrm>
            <a:off x="3476277" y="8624060"/>
            <a:ext cx="941726" cy="950551"/>
            <a:chOff x="4623140" y="6724528"/>
            <a:chExt cx="941726" cy="950551"/>
          </a:xfrm>
        </p:grpSpPr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id="{A36BBA34-D49B-03E5-0A8F-8534C5D21012}"/>
                </a:ext>
              </a:extLst>
            </p:cNvPr>
            <p:cNvGrpSpPr/>
            <p:nvPr/>
          </p:nvGrpSpPr>
          <p:grpSpPr>
            <a:xfrm>
              <a:off x="4650467" y="6724528"/>
              <a:ext cx="914399" cy="935393"/>
              <a:chOff x="4650467" y="6724528"/>
              <a:chExt cx="914399" cy="935393"/>
            </a:xfrm>
          </p:grpSpPr>
          <p:pic>
            <p:nvPicPr>
              <p:cNvPr id="263" name="Picture 262" descr="A yellow square with a black border&#10;&#10;AI-generated content may be incorrect.">
                <a:extLst>
                  <a:ext uri="{FF2B5EF4-FFF2-40B4-BE49-F238E27FC236}">
                    <a16:creationId xmlns:a16="http://schemas.microsoft.com/office/drawing/2014/main" id="{029BB9D3-7567-64AC-049C-837E84081E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0467" y="6724528"/>
                <a:ext cx="914399" cy="935393"/>
              </a:xfrm>
              <a:prstGeom prst="rect">
                <a:avLst/>
              </a:prstGeom>
            </p:spPr>
          </p:pic>
          <p:pic>
            <p:nvPicPr>
              <p:cNvPr id="264" name="Graphic 263" descr="Man with solid fill">
                <a:extLst>
                  <a:ext uri="{FF2B5EF4-FFF2-40B4-BE49-F238E27FC236}">
                    <a16:creationId xmlns:a16="http://schemas.microsoft.com/office/drawing/2014/main" id="{0827B302-0052-91C1-20FC-F277B1824C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4747622" y="6744425"/>
                <a:ext cx="662634" cy="662634"/>
              </a:xfrm>
              <a:prstGeom prst="rect">
                <a:avLst/>
              </a:prstGeom>
            </p:spPr>
          </p:pic>
        </p:grpSp>
        <p:sp>
          <p:nvSpPr>
            <p:cNvPr id="262" name="TextBox 261">
              <a:extLst>
                <a:ext uri="{FF2B5EF4-FFF2-40B4-BE49-F238E27FC236}">
                  <a16:creationId xmlns:a16="http://schemas.microsoft.com/office/drawing/2014/main" id="{F8246182-0CCC-C9F7-C704-2DB9E09F1A18}"/>
                </a:ext>
              </a:extLst>
            </p:cNvPr>
            <p:cNvSpPr txBox="1"/>
            <p:nvPr/>
          </p:nvSpPr>
          <p:spPr>
            <a:xfrm>
              <a:off x="4623140" y="7428858"/>
              <a:ext cx="5196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Name</a:t>
              </a:r>
            </a:p>
          </p:txBody>
        </p:sp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942E9356-5B55-3729-6004-8C9866171C37}"/>
              </a:ext>
            </a:extLst>
          </p:cNvPr>
          <p:cNvGrpSpPr/>
          <p:nvPr/>
        </p:nvGrpSpPr>
        <p:grpSpPr>
          <a:xfrm>
            <a:off x="5409201" y="8520322"/>
            <a:ext cx="958642" cy="951143"/>
            <a:chOff x="5661941" y="5716969"/>
            <a:chExt cx="958642" cy="951143"/>
          </a:xfrm>
        </p:grpSpPr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5271F001-B638-12BB-6FDF-734F084A6489}"/>
                </a:ext>
              </a:extLst>
            </p:cNvPr>
            <p:cNvGrpSpPr/>
            <p:nvPr/>
          </p:nvGrpSpPr>
          <p:grpSpPr>
            <a:xfrm>
              <a:off x="5706184" y="5716969"/>
              <a:ext cx="914399" cy="951143"/>
              <a:chOff x="5706184" y="5716969"/>
              <a:chExt cx="914399" cy="951143"/>
            </a:xfrm>
          </p:grpSpPr>
          <p:pic>
            <p:nvPicPr>
              <p:cNvPr id="268" name="Picture 267" descr="A green square with a black border&#10;&#10;AI-generated content may be incorrect.">
                <a:extLst>
                  <a:ext uri="{FF2B5EF4-FFF2-40B4-BE49-F238E27FC236}">
                    <a16:creationId xmlns:a16="http://schemas.microsoft.com/office/drawing/2014/main" id="{CB093E50-582E-913A-B049-CDC17E9F6A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06184" y="5732719"/>
                <a:ext cx="914399" cy="935393"/>
              </a:xfrm>
              <a:prstGeom prst="rect">
                <a:avLst/>
              </a:prstGeom>
            </p:spPr>
          </p:pic>
          <p:pic>
            <p:nvPicPr>
              <p:cNvPr id="269" name="Graphic 268" descr="Man and woman with solid fill">
                <a:extLst>
                  <a:ext uri="{FF2B5EF4-FFF2-40B4-BE49-F238E27FC236}">
                    <a16:creationId xmlns:a16="http://schemas.microsoft.com/office/drawing/2014/main" id="{BE62F77A-06ED-6AAA-D53D-33B2C4A95E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770584" y="5716969"/>
                <a:ext cx="749151" cy="749151"/>
              </a:xfrm>
              <a:prstGeom prst="rect">
                <a:avLst/>
              </a:prstGeom>
            </p:spPr>
          </p:pic>
        </p:grp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8A8403B7-3953-11BC-A9AB-72BDE8548DBC}"/>
                </a:ext>
              </a:extLst>
            </p:cNvPr>
            <p:cNvSpPr txBox="1"/>
            <p:nvPr/>
          </p:nvSpPr>
          <p:spPr>
            <a:xfrm>
              <a:off x="5661941" y="6380137"/>
              <a:ext cx="5196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Name</a:t>
              </a:r>
            </a:p>
          </p:txBody>
        </p:sp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7F1F1CEA-542C-AD9B-7769-B3F90275826C}"/>
              </a:ext>
            </a:extLst>
          </p:cNvPr>
          <p:cNvGrpSpPr/>
          <p:nvPr/>
        </p:nvGrpSpPr>
        <p:grpSpPr>
          <a:xfrm>
            <a:off x="2942696" y="8951456"/>
            <a:ext cx="956320" cy="941762"/>
            <a:chOff x="4683293" y="7792318"/>
            <a:chExt cx="956320" cy="941762"/>
          </a:xfrm>
        </p:grpSpPr>
        <p:grpSp>
          <p:nvGrpSpPr>
            <p:cNvPr id="271" name="Group 270">
              <a:extLst>
                <a:ext uri="{FF2B5EF4-FFF2-40B4-BE49-F238E27FC236}">
                  <a16:creationId xmlns:a16="http://schemas.microsoft.com/office/drawing/2014/main" id="{A4190200-4395-9606-DE56-15D46BD32716}"/>
                </a:ext>
              </a:extLst>
            </p:cNvPr>
            <p:cNvGrpSpPr/>
            <p:nvPr/>
          </p:nvGrpSpPr>
          <p:grpSpPr>
            <a:xfrm>
              <a:off x="4725214" y="7792318"/>
              <a:ext cx="914399" cy="935393"/>
              <a:chOff x="4725214" y="7792318"/>
              <a:chExt cx="914399" cy="935393"/>
            </a:xfrm>
          </p:grpSpPr>
          <p:pic>
            <p:nvPicPr>
              <p:cNvPr id="273" name="Picture 272" descr="A yellow square with a black border&#10;&#10;AI-generated content may be incorrect.">
                <a:extLst>
                  <a:ext uri="{FF2B5EF4-FFF2-40B4-BE49-F238E27FC236}">
                    <a16:creationId xmlns:a16="http://schemas.microsoft.com/office/drawing/2014/main" id="{F23BC052-2E43-BC70-3450-6E8EB236A7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25214" y="7792318"/>
                <a:ext cx="914399" cy="935393"/>
              </a:xfrm>
              <a:prstGeom prst="rect">
                <a:avLst/>
              </a:prstGeom>
            </p:spPr>
          </p:pic>
          <p:pic>
            <p:nvPicPr>
              <p:cNvPr id="274" name="Graphic 273" descr="Woman Shrugging with solid fill">
                <a:extLst>
                  <a:ext uri="{FF2B5EF4-FFF2-40B4-BE49-F238E27FC236}">
                    <a16:creationId xmlns:a16="http://schemas.microsoft.com/office/drawing/2014/main" id="{D02066A2-A9E2-3FC3-5D52-DF30360007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4864347" y="7840534"/>
                <a:ext cx="638922" cy="638922"/>
              </a:xfrm>
              <a:prstGeom prst="rect">
                <a:avLst/>
              </a:prstGeom>
            </p:spPr>
          </p:pic>
        </p:grpSp>
        <p:sp>
          <p:nvSpPr>
            <p:cNvPr id="272" name="TextBox 271">
              <a:extLst>
                <a:ext uri="{FF2B5EF4-FFF2-40B4-BE49-F238E27FC236}">
                  <a16:creationId xmlns:a16="http://schemas.microsoft.com/office/drawing/2014/main" id="{9ED0F5C4-B3F5-CBB4-1239-822BADE41B03}"/>
                </a:ext>
              </a:extLst>
            </p:cNvPr>
            <p:cNvSpPr txBox="1"/>
            <p:nvPr/>
          </p:nvSpPr>
          <p:spPr>
            <a:xfrm>
              <a:off x="4683293" y="8487859"/>
              <a:ext cx="5196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Name</a:t>
              </a:r>
            </a:p>
          </p:txBody>
        </p:sp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C25C4C08-7DB0-8F74-F96B-2A6D3BEB6953}"/>
              </a:ext>
            </a:extLst>
          </p:cNvPr>
          <p:cNvGrpSpPr/>
          <p:nvPr/>
        </p:nvGrpSpPr>
        <p:grpSpPr>
          <a:xfrm>
            <a:off x="3179685" y="9851329"/>
            <a:ext cx="938522" cy="935393"/>
            <a:chOff x="4685558" y="8870122"/>
            <a:chExt cx="938522" cy="935393"/>
          </a:xfrm>
        </p:grpSpPr>
        <p:pic>
          <p:nvPicPr>
            <p:cNvPr id="276" name="Picture 275" descr="A yellow square with a black border&#10;&#10;AI-generated content may be incorrect.">
              <a:extLst>
                <a:ext uri="{FF2B5EF4-FFF2-40B4-BE49-F238E27FC236}">
                  <a16:creationId xmlns:a16="http://schemas.microsoft.com/office/drawing/2014/main" id="{618A542A-02EF-9C72-B1FE-11D45E0386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9681" y="8870122"/>
              <a:ext cx="914399" cy="935393"/>
            </a:xfrm>
            <a:prstGeom prst="rect">
              <a:avLst/>
            </a:prstGeom>
          </p:spPr>
        </p:pic>
        <p:pic>
          <p:nvPicPr>
            <p:cNvPr id="277" name="Graphic 276" descr="Baby with solid fill">
              <a:extLst>
                <a:ext uri="{FF2B5EF4-FFF2-40B4-BE49-F238E27FC236}">
                  <a16:creationId xmlns:a16="http://schemas.microsoft.com/office/drawing/2014/main" id="{0B5012F9-8258-ADED-5550-9B10A0018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916034" y="8909770"/>
              <a:ext cx="563241" cy="563241"/>
            </a:xfrm>
            <a:prstGeom prst="rect">
              <a:avLst/>
            </a:prstGeom>
          </p:spPr>
        </p:pic>
        <p:sp>
          <p:nvSpPr>
            <p:cNvPr id="278" name="TextBox 277">
              <a:extLst>
                <a:ext uri="{FF2B5EF4-FFF2-40B4-BE49-F238E27FC236}">
                  <a16:creationId xmlns:a16="http://schemas.microsoft.com/office/drawing/2014/main" id="{5B017192-206C-5373-5574-0F5692F4B5AE}"/>
                </a:ext>
              </a:extLst>
            </p:cNvPr>
            <p:cNvSpPr txBox="1"/>
            <p:nvPr/>
          </p:nvSpPr>
          <p:spPr>
            <a:xfrm>
              <a:off x="4685558" y="9539863"/>
              <a:ext cx="5196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Name</a:t>
              </a:r>
            </a:p>
          </p:txBody>
        </p:sp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357A9F26-28E7-16C5-FA1A-5E2B667E0849}"/>
              </a:ext>
            </a:extLst>
          </p:cNvPr>
          <p:cNvGrpSpPr/>
          <p:nvPr/>
        </p:nvGrpSpPr>
        <p:grpSpPr>
          <a:xfrm>
            <a:off x="1532533" y="9475703"/>
            <a:ext cx="936278" cy="935393"/>
            <a:chOff x="1502156" y="6742113"/>
            <a:chExt cx="936278" cy="935393"/>
          </a:xfrm>
        </p:grpSpPr>
        <p:grpSp>
          <p:nvGrpSpPr>
            <p:cNvPr id="280" name="Group 279">
              <a:extLst>
                <a:ext uri="{FF2B5EF4-FFF2-40B4-BE49-F238E27FC236}">
                  <a16:creationId xmlns:a16="http://schemas.microsoft.com/office/drawing/2014/main" id="{8B6880E0-62F9-5B79-89D5-5835F24858A1}"/>
                </a:ext>
              </a:extLst>
            </p:cNvPr>
            <p:cNvGrpSpPr/>
            <p:nvPr/>
          </p:nvGrpSpPr>
          <p:grpSpPr>
            <a:xfrm>
              <a:off x="1524035" y="6742113"/>
              <a:ext cx="914399" cy="935393"/>
              <a:chOff x="1524035" y="6742113"/>
              <a:chExt cx="914399" cy="935393"/>
            </a:xfrm>
          </p:grpSpPr>
          <p:pic>
            <p:nvPicPr>
              <p:cNvPr id="282" name="Picture 281" descr="A purple paper with a black border&#10;&#10;AI-generated content may be incorrect.">
                <a:extLst>
                  <a:ext uri="{FF2B5EF4-FFF2-40B4-BE49-F238E27FC236}">
                    <a16:creationId xmlns:a16="http://schemas.microsoft.com/office/drawing/2014/main" id="{87F56CBD-4864-3570-FC10-9EC1B9AC24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4035" y="6742113"/>
                <a:ext cx="914399" cy="935393"/>
              </a:xfrm>
              <a:prstGeom prst="rect">
                <a:avLst/>
              </a:prstGeom>
            </p:spPr>
          </p:pic>
          <p:pic>
            <p:nvPicPr>
              <p:cNvPr id="283" name="Graphic 282" descr="Man with solid fill">
                <a:extLst>
                  <a:ext uri="{FF2B5EF4-FFF2-40B4-BE49-F238E27FC236}">
                    <a16:creationId xmlns:a16="http://schemas.microsoft.com/office/drawing/2014/main" id="{0FEC8951-CE4B-5EBE-DC1F-C4C48AA52B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620339" y="6804719"/>
                <a:ext cx="662634" cy="662634"/>
              </a:xfrm>
              <a:prstGeom prst="rect">
                <a:avLst/>
              </a:prstGeom>
            </p:spPr>
          </p:pic>
        </p:grpSp>
        <p:sp>
          <p:nvSpPr>
            <p:cNvPr id="281" name="TextBox 280">
              <a:extLst>
                <a:ext uri="{FF2B5EF4-FFF2-40B4-BE49-F238E27FC236}">
                  <a16:creationId xmlns:a16="http://schemas.microsoft.com/office/drawing/2014/main" id="{2ECC29BF-8ED0-2827-E920-BB41DF49C22B}"/>
                </a:ext>
              </a:extLst>
            </p:cNvPr>
            <p:cNvSpPr txBox="1"/>
            <p:nvPr/>
          </p:nvSpPr>
          <p:spPr>
            <a:xfrm>
              <a:off x="1502156" y="7382922"/>
              <a:ext cx="5886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Name</a:t>
              </a:r>
            </a:p>
          </p:txBody>
        </p: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A63FE283-4E57-CB0D-DD64-21348CE57DA3}"/>
              </a:ext>
            </a:extLst>
          </p:cNvPr>
          <p:cNvGrpSpPr/>
          <p:nvPr/>
        </p:nvGrpSpPr>
        <p:grpSpPr>
          <a:xfrm>
            <a:off x="1988553" y="9588759"/>
            <a:ext cx="948201" cy="935393"/>
            <a:chOff x="1502156" y="7740111"/>
            <a:chExt cx="948201" cy="935393"/>
          </a:xfrm>
        </p:grpSpPr>
        <p:grpSp>
          <p:nvGrpSpPr>
            <p:cNvPr id="285" name="Group 284">
              <a:extLst>
                <a:ext uri="{FF2B5EF4-FFF2-40B4-BE49-F238E27FC236}">
                  <a16:creationId xmlns:a16="http://schemas.microsoft.com/office/drawing/2014/main" id="{3175469F-34A3-5566-F0A5-400D8368E215}"/>
                </a:ext>
              </a:extLst>
            </p:cNvPr>
            <p:cNvGrpSpPr/>
            <p:nvPr/>
          </p:nvGrpSpPr>
          <p:grpSpPr>
            <a:xfrm>
              <a:off x="1535958" y="7740111"/>
              <a:ext cx="914399" cy="935393"/>
              <a:chOff x="1535958" y="7740111"/>
              <a:chExt cx="914399" cy="935393"/>
            </a:xfrm>
          </p:grpSpPr>
          <p:pic>
            <p:nvPicPr>
              <p:cNvPr id="287" name="Picture 286" descr="A purple paper with a black border&#10;&#10;AI-generated content may be incorrect.">
                <a:extLst>
                  <a:ext uri="{FF2B5EF4-FFF2-40B4-BE49-F238E27FC236}">
                    <a16:creationId xmlns:a16="http://schemas.microsoft.com/office/drawing/2014/main" id="{A16B638A-0BE2-C61E-866F-84AB0829C2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35958" y="7740111"/>
                <a:ext cx="914399" cy="935393"/>
              </a:xfrm>
              <a:prstGeom prst="rect">
                <a:avLst/>
              </a:prstGeom>
            </p:spPr>
          </p:pic>
          <p:pic>
            <p:nvPicPr>
              <p:cNvPr id="288" name="Graphic 287" descr="Woman Shrugging with solid fill">
                <a:extLst>
                  <a:ext uri="{FF2B5EF4-FFF2-40B4-BE49-F238E27FC236}">
                    <a16:creationId xmlns:a16="http://schemas.microsoft.com/office/drawing/2014/main" id="{BFF871E3-FB76-F447-54EE-A4D60E09A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1643493" y="7781852"/>
                <a:ext cx="638922" cy="638922"/>
              </a:xfrm>
              <a:prstGeom prst="rect">
                <a:avLst/>
              </a:prstGeom>
            </p:spPr>
          </p:pic>
        </p:grpSp>
        <p:sp>
          <p:nvSpPr>
            <p:cNvPr id="286" name="TextBox 285">
              <a:extLst>
                <a:ext uri="{FF2B5EF4-FFF2-40B4-BE49-F238E27FC236}">
                  <a16:creationId xmlns:a16="http://schemas.microsoft.com/office/drawing/2014/main" id="{EE6A4DB5-B0D2-6E7E-AA0A-D222633819B8}"/>
                </a:ext>
              </a:extLst>
            </p:cNvPr>
            <p:cNvSpPr txBox="1"/>
            <p:nvPr/>
          </p:nvSpPr>
          <p:spPr>
            <a:xfrm>
              <a:off x="1502156" y="8386220"/>
              <a:ext cx="5886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Name</a:t>
              </a:r>
            </a:p>
          </p:txBody>
        </p:sp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FA1D3FEF-AC00-FDFF-FBE9-A3C2E1A5D36C}"/>
              </a:ext>
            </a:extLst>
          </p:cNvPr>
          <p:cNvGrpSpPr/>
          <p:nvPr/>
        </p:nvGrpSpPr>
        <p:grpSpPr>
          <a:xfrm>
            <a:off x="1720705" y="10179984"/>
            <a:ext cx="942010" cy="935393"/>
            <a:chOff x="1524831" y="8843630"/>
            <a:chExt cx="942010" cy="935393"/>
          </a:xfrm>
        </p:grpSpPr>
        <p:pic>
          <p:nvPicPr>
            <p:cNvPr id="290" name="Picture 289" descr="A purple paper with a black border&#10;&#10;AI-generated content may be incorrect.">
              <a:extLst>
                <a:ext uri="{FF2B5EF4-FFF2-40B4-BE49-F238E27FC236}">
                  <a16:creationId xmlns:a16="http://schemas.microsoft.com/office/drawing/2014/main" id="{02E4424F-D1BC-AD34-05C4-240A3969C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2442" y="8843630"/>
              <a:ext cx="914399" cy="935393"/>
            </a:xfrm>
            <a:prstGeom prst="rect">
              <a:avLst/>
            </a:prstGeom>
          </p:spPr>
        </p:pic>
        <p:pic>
          <p:nvPicPr>
            <p:cNvPr id="291" name="Graphic 290" descr="Baby with solid fill">
              <a:extLst>
                <a:ext uri="{FF2B5EF4-FFF2-40B4-BE49-F238E27FC236}">
                  <a16:creationId xmlns:a16="http://schemas.microsoft.com/office/drawing/2014/main" id="{B570756E-DBD3-F19A-E00E-833D4BA21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685226" y="8873871"/>
              <a:ext cx="592015" cy="592015"/>
            </a:xfrm>
            <a:prstGeom prst="rect">
              <a:avLst/>
            </a:prstGeom>
          </p:spPr>
        </p:pic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216091B4-8E6D-97A6-4C90-C159A70E65C1}"/>
                </a:ext>
              </a:extLst>
            </p:cNvPr>
            <p:cNvSpPr txBox="1"/>
            <p:nvPr/>
          </p:nvSpPr>
          <p:spPr>
            <a:xfrm>
              <a:off x="1524831" y="9491148"/>
              <a:ext cx="5886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Name</a:t>
              </a:r>
            </a:p>
          </p:txBody>
        </p:sp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6405B637-EC99-3C4A-4564-3DFFCEC0FB8B}"/>
              </a:ext>
            </a:extLst>
          </p:cNvPr>
          <p:cNvGrpSpPr/>
          <p:nvPr/>
        </p:nvGrpSpPr>
        <p:grpSpPr>
          <a:xfrm>
            <a:off x="4635537" y="10004017"/>
            <a:ext cx="978465" cy="935393"/>
            <a:chOff x="3542644" y="8840674"/>
            <a:chExt cx="978465" cy="935393"/>
          </a:xfrm>
        </p:grpSpPr>
        <p:pic>
          <p:nvPicPr>
            <p:cNvPr id="294" name="Picture 293" descr="A blue square with a black border&#10;&#10;AI-generated content may be incorrect.">
              <a:extLst>
                <a:ext uri="{FF2B5EF4-FFF2-40B4-BE49-F238E27FC236}">
                  <a16:creationId xmlns:a16="http://schemas.microsoft.com/office/drawing/2014/main" id="{324D37A0-B327-DD5D-1274-C662B32A47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6710" y="8840674"/>
              <a:ext cx="914399" cy="935393"/>
            </a:xfrm>
            <a:prstGeom prst="rect">
              <a:avLst/>
            </a:prstGeom>
          </p:spPr>
        </p:pic>
        <p:pic>
          <p:nvPicPr>
            <p:cNvPr id="295" name="Graphic 294" descr="Baby with solid fill">
              <a:extLst>
                <a:ext uri="{FF2B5EF4-FFF2-40B4-BE49-F238E27FC236}">
                  <a16:creationId xmlns:a16="http://schemas.microsoft.com/office/drawing/2014/main" id="{147BC029-5E2B-41B0-E375-F5F14389CF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756271" y="8911455"/>
              <a:ext cx="563241" cy="563241"/>
            </a:xfrm>
            <a:prstGeom prst="rect">
              <a:avLst/>
            </a:prstGeom>
          </p:spPr>
        </p:pic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50AC723D-E2E8-C908-AF53-80003BC13236}"/>
                </a:ext>
              </a:extLst>
            </p:cNvPr>
            <p:cNvSpPr txBox="1"/>
            <p:nvPr/>
          </p:nvSpPr>
          <p:spPr>
            <a:xfrm>
              <a:off x="3542644" y="9494177"/>
              <a:ext cx="5886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Name</a:t>
              </a:r>
            </a:p>
          </p:txBody>
        </p:sp>
      </p:grp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1804E288-293B-32BB-FEE8-BBD9B7FD5E16}"/>
              </a:ext>
            </a:extLst>
          </p:cNvPr>
          <p:cNvCxnSpPr>
            <a:cxnSpLocks/>
          </p:cNvCxnSpPr>
          <p:nvPr/>
        </p:nvCxnSpPr>
        <p:spPr>
          <a:xfrm flipV="1">
            <a:off x="-3555" y="7988300"/>
            <a:ext cx="6861555" cy="872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8564DA9C-A69D-8647-6669-B0A12A4FD31F}"/>
              </a:ext>
            </a:extLst>
          </p:cNvPr>
          <p:cNvGrpSpPr/>
          <p:nvPr/>
        </p:nvGrpSpPr>
        <p:grpSpPr>
          <a:xfrm>
            <a:off x="4279823" y="7891611"/>
            <a:ext cx="914399" cy="653741"/>
            <a:chOff x="3629521" y="9998728"/>
            <a:chExt cx="914399" cy="653741"/>
          </a:xfrm>
        </p:grpSpPr>
        <p:pic>
          <p:nvPicPr>
            <p:cNvPr id="299" name="Picture 298" descr="A blue square with a black border&#10;&#10;AI-generated content may be incorrect.">
              <a:extLst>
                <a:ext uri="{FF2B5EF4-FFF2-40B4-BE49-F238E27FC236}">
                  <a16:creationId xmlns:a16="http://schemas.microsoft.com/office/drawing/2014/main" id="{2D522035-4387-72E2-2B76-B95F13F03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9521" y="9998728"/>
              <a:ext cx="914399" cy="591605"/>
            </a:xfrm>
            <a:prstGeom prst="rect">
              <a:avLst/>
            </a:prstGeom>
          </p:spPr>
        </p:pic>
        <p:sp>
          <p:nvSpPr>
            <p:cNvPr id="300" name="TextBox 299">
              <a:extLst>
                <a:ext uri="{FF2B5EF4-FFF2-40B4-BE49-F238E27FC236}">
                  <a16:creationId xmlns:a16="http://schemas.microsoft.com/office/drawing/2014/main" id="{D6459910-213C-09D6-7510-FB7D341B7117}"/>
                </a:ext>
              </a:extLst>
            </p:cNvPr>
            <p:cNvSpPr txBox="1"/>
            <p:nvPr/>
          </p:nvSpPr>
          <p:spPr>
            <a:xfrm>
              <a:off x="3637892" y="10006138"/>
              <a:ext cx="7906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Fam</a:t>
              </a:r>
            </a:p>
            <a:p>
              <a:r>
                <a:rPr lang="en-US" dirty="0"/>
                <a:t>Name</a:t>
              </a:r>
            </a:p>
          </p:txBody>
        </p:sp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A3B29069-27E1-57A5-02CD-9A6E0E56D98F}"/>
              </a:ext>
            </a:extLst>
          </p:cNvPr>
          <p:cNvGrpSpPr/>
          <p:nvPr/>
        </p:nvGrpSpPr>
        <p:grpSpPr>
          <a:xfrm>
            <a:off x="1522457" y="8056968"/>
            <a:ext cx="914399" cy="646331"/>
            <a:chOff x="1603114" y="10019609"/>
            <a:chExt cx="914399" cy="646331"/>
          </a:xfrm>
        </p:grpSpPr>
        <p:pic>
          <p:nvPicPr>
            <p:cNvPr id="302" name="Picture 301" descr="A purple paper with a black border&#10;&#10;AI-generated content may be incorrect.">
              <a:extLst>
                <a:ext uri="{FF2B5EF4-FFF2-40B4-BE49-F238E27FC236}">
                  <a16:creationId xmlns:a16="http://schemas.microsoft.com/office/drawing/2014/main" id="{ACCAD9C8-940C-C225-A66B-278BBF019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3114" y="10024874"/>
              <a:ext cx="914399" cy="563268"/>
            </a:xfrm>
            <a:prstGeom prst="rect">
              <a:avLst/>
            </a:prstGeom>
          </p:spPr>
        </p:pic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id="{83975E8D-8ED6-A669-3C41-971F18FD7545}"/>
                </a:ext>
              </a:extLst>
            </p:cNvPr>
            <p:cNvSpPr txBox="1"/>
            <p:nvPr/>
          </p:nvSpPr>
          <p:spPr>
            <a:xfrm>
              <a:off x="1647325" y="10019609"/>
              <a:ext cx="7906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Fam</a:t>
              </a:r>
            </a:p>
            <a:p>
              <a:r>
                <a:rPr lang="en-US" dirty="0"/>
                <a:t>Name</a:t>
              </a:r>
            </a:p>
          </p:txBody>
        </p:sp>
      </p:grpSp>
      <p:grpSp>
        <p:nvGrpSpPr>
          <p:cNvPr id="304" name="Group 303">
            <a:extLst>
              <a:ext uri="{FF2B5EF4-FFF2-40B4-BE49-F238E27FC236}">
                <a16:creationId xmlns:a16="http://schemas.microsoft.com/office/drawing/2014/main" id="{F74BEC0E-BB0E-F685-FA58-6C0F32E27F09}"/>
              </a:ext>
            </a:extLst>
          </p:cNvPr>
          <p:cNvGrpSpPr/>
          <p:nvPr/>
        </p:nvGrpSpPr>
        <p:grpSpPr>
          <a:xfrm>
            <a:off x="49877" y="8090258"/>
            <a:ext cx="914399" cy="646331"/>
            <a:chOff x="2637146" y="9998728"/>
            <a:chExt cx="914399" cy="646331"/>
          </a:xfrm>
        </p:grpSpPr>
        <p:pic>
          <p:nvPicPr>
            <p:cNvPr id="305" name="Picture 304" descr="A pink paper with a black border&#10;&#10;AI-generated content may be incorrect.">
              <a:extLst>
                <a:ext uri="{FF2B5EF4-FFF2-40B4-BE49-F238E27FC236}">
                  <a16:creationId xmlns:a16="http://schemas.microsoft.com/office/drawing/2014/main" id="{90C05D39-AC1C-918A-EB5E-908F7F188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7146" y="9998728"/>
              <a:ext cx="914399" cy="593073"/>
            </a:xfrm>
            <a:prstGeom prst="rect">
              <a:avLst/>
            </a:prstGeom>
          </p:spPr>
        </p:pic>
        <p:sp>
          <p:nvSpPr>
            <p:cNvPr id="306" name="TextBox 305">
              <a:extLst>
                <a:ext uri="{FF2B5EF4-FFF2-40B4-BE49-F238E27FC236}">
                  <a16:creationId xmlns:a16="http://schemas.microsoft.com/office/drawing/2014/main" id="{57B05CFD-5A54-B859-EEF2-1299F36D876A}"/>
                </a:ext>
              </a:extLst>
            </p:cNvPr>
            <p:cNvSpPr txBox="1"/>
            <p:nvPr/>
          </p:nvSpPr>
          <p:spPr>
            <a:xfrm>
              <a:off x="2699044" y="9998728"/>
              <a:ext cx="7906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Fam</a:t>
              </a:r>
            </a:p>
            <a:p>
              <a:r>
                <a:rPr lang="en-US" dirty="0"/>
                <a:t>Name</a:t>
              </a:r>
            </a:p>
          </p:txBody>
        </p:sp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E0BF4EDC-2F91-3124-2FD6-459D3FD3E167}"/>
              </a:ext>
            </a:extLst>
          </p:cNvPr>
          <p:cNvGrpSpPr/>
          <p:nvPr/>
        </p:nvGrpSpPr>
        <p:grpSpPr>
          <a:xfrm>
            <a:off x="5648600" y="7901733"/>
            <a:ext cx="914399" cy="657154"/>
            <a:chOff x="5697585" y="9930988"/>
            <a:chExt cx="914399" cy="657154"/>
          </a:xfrm>
        </p:grpSpPr>
        <p:pic>
          <p:nvPicPr>
            <p:cNvPr id="308" name="Picture 307" descr="A green square with a black border&#10;&#10;AI-generated content may be incorrect.">
              <a:extLst>
                <a:ext uri="{FF2B5EF4-FFF2-40B4-BE49-F238E27FC236}">
                  <a16:creationId xmlns:a16="http://schemas.microsoft.com/office/drawing/2014/main" id="{4BEBA096-1C5D-77CB-5195-FA2805057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7585" y="9989607"/>
              <a:ext cx="914399" cy="598535"/>
            </a:xfrm>
            <a:prstGeom prst="rect">
              <a:avLst/>
            </a:prstGeom>
          </p:spPr>
        </p:pic>
        <p:sp>
          <p:nvSpPr>
            <p:cNvPr id="309" name="TextBox 308">
              <a:extLst>
                <a:ext uri="{FF2B5EF4-FFF2-40B4-BE49-F238E27FC236}">
                  <a16:creationId xmlns:a16="http://schemas.microsoft.com/office/drawing/2014/main" id="{49A6CF7B-4DE6-0AEC-9EC6-02E52C14565F}"/>
                </a:ext>
              </a:extLst>
            </p:cNvPr>
            <p:cNvSpPr txBox="1"/>
            <p:nvPr/>
          </p:nvSpPr>
          <p:spPr>
            <a:xfrm>
              <a:off x="5751112" y="9930988"/>
              <a:ext cx="7906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Fam</a:t>
              </a:r>
              <a:br>
                <a:rPr lang="en-US" dirty="0"/>
              </a:br>
              <a:r>
                <a:rPr lang="en-US" dirty="0"/>
                <a:t>Name</a:t>
              </a:r>
            </a:p>
          </p:txBody>
        </p:sp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FDB2BA54-3912-7CD1-22EB-D01B9B99AA86}"/>
              </a:ext>
            </a:extLst>
          </p:cNvPr>
          <p:cNvGrpSpPr/>
          <p:nvPr/>
        </p:nvGrpSpPr>
        <p:grpSpPr>
          <a:xfrm>
            <a:off x="2520270" y="11101824"/>
            <a:ext cx="1062460" cy="935394"/>
            <a:chOff x="4724278" y="7034012"/>
            <a:chExt cx="1062460" cy="935394"/>
          </a:xfrm>
        </p:grpSpPr>
        <p:grpSp>
          <p:nvGrpSpPr>
            <p:cNvPr id="311" name="Group 310">
              <a:extLst>
                <a:ext uri="{FF2B5EF4-FFF2-40B4-BE49-F238E27FC236}">
                  <a16:creationId xmlns:a16="http://schemas.microsoft.com/office/drawing/2014/main" id="{102AAFAE-53F2-726F-B95A-6DDBC6BEDF55}"/>
                </a:ext>
              </a:extLst>
            </p:cNvPr>
            <p:cNvGrpSpPr/>
            <p:nvPr/>
          </p:nvGrpSpPr>
          <p:grpSpPr>
            <a:xfrm>
              <a:off x="4724278" y="7034012"/>
              <a:ext cx="978413" cy="935394"/>
              <a:chOff x="1151258" y="6892109"/>
              <a:chExt cx="978413" cy="935394"/>
            </a:xfrm>
          </p:grpSpPr>
          <p:pic>
            <p:nvPicPr>
              <p:cNvPr id="313" name="Picture 312" descr="A yellow square with a black corner&#10;&#10;AI-generated content may be incorrect.">
                <a:extLst>
                  <a:ext uri="{FF2B5EF4-FFF2-40B4-BE49-F238E27FC236}">
                    <a16:creationId xmlns:a16="http://schemas.microsoft.com/office/drawing/2014/main" id="{6F5034D1-327C-E1D9-3710-66C54AA2C6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5271" y="6892109"/>
                <a:ext cx="914400" cy="935394"/>
              </a:xfrm>
              <a:prstGeom prst="rect">
                <a:avLst/>
              </a:prstGeom>
            </p:spPr>
          </p:pic>
          <p:sp>
            <p:nvSpPr>
              <p:cNvPr id="314" name="TextBox 313">
                <a:extLst>
                  <a:ext uri="{FF2B5EF4-FFF2-40B4-BE49-F238E27FC236}">
                    <a16:creationId xmlns:a16="http://schemas.microsoft.com/office/drawing/2014/main" id="{52F7CB5A-14E9-9096-EF85-D79EE8C130B4}"/>
                  </a:ext>
                </a:extLst>
              </p:cNvPr>
              <p:cNvSpPr txBox="1"/>
              <p:nvPr/>
            </p:nvSpPr>
            <p:spPr>
              <a:xfrm>
                <a:off x="1151258" y="6911749"/>
                <a:ext cx="6403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Step</a:t>
                </a:r>
              </a:p>
            </p:txBody>
          </p:sp>
        </p:grpSp>
        <p:pic>
          <p:nvPicPr>
            <p:cNvPr id="312" name="Graphic 311" descr="Man with solid fill">
              <a:extLst>
                <a:ext uri="{FF2B5EF4-FFF2-40B4-BE49-F238E27FC236}">
                  <a16:creationId xmlns:a16="http://schemas.microsoft.com/office/drawing/2014/main" id="{86D1A0C3-37EC-98FD-62E7-BD35B6BD8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124104" y="7133136"/>
              <a:ext cx="662634" cy="662634"/>
            </a:xfrm>
            <a:prstGeom prst="rect">
              <a:avLst/>
            </a:prstGeom>
          </p:spPr>
        </p:pic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738F009F-43A8-6E64-A6B1-6796292D1DA8}"/>
              </a:ext>
            </a:extLst>
          </p:cNvPr>
          <p:cNvGrpSpPr/>
          <p:nvPr/>
        </p:nvGrpSpPr>
        <p:grpSpPr>
          <a:xfrm>
            <a:off x="401183" y="11181194"/>
            <a:ext cx="936419" cy="935394"/>
            <a:chOff x="247324" y="6767323"/>
            <a:chExt cx="936419" cy="935394"/>
          </a:xfrm>
        </p:grpSpPr>
        <p:pic>
          <p:nvPicPr>
            <p:cNvPr id="316" name="Picture 315" descr="A pink square with a black corner&#10;&#10;AI-generated content may be incorrect.">
              <a:extLst>
                <a:ext uri="{FF2B5EF4-FFF2-40B4-BE49-F238E27FC236}">
                  <a16:creationId xmlns:a16="http://schemas.microsoft.com/office/drawing/2014/main" id="{8781E05D-C554-292F-D32A-63443CCDF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324" y="6767323"/>
              <a:ext cx="914400" cy="935394"/>
            </a:xfrm>
            <a:prstGeom prst="rect">
              <a:avLst/>
            </a:prstGeom>
          </p:spPr>
        </p:pic>
        <p:sp>
          <p:nvSpPr>
            <p:cNvPr id="317" name="TextBox 316">
              <a:extLst>
                <a:ext uri="{FF2B5EF4-FFF2-40B4-BE49-F238E27FC236}">
                  <a16:creationId xmlns:a16="http://schemas.microsoft.com/office/drawing/2014/main" id="{7604785B-4A68-FA73-1746-F68CB0012EEC}"/>
                </a:ext>
              </a:extLst>
            </p:cNvPr>
            <p:cNvSpPr txBox="1"/>
            <p:nvPr/>
          </p:nvSpPr>
          <p:spPr>
            <a:xfrm>
              <a:off x="264950" y="6822657"/>
              <a:ext cx="4900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Ex-</a:t>
              </a:r>
            </a:p>
          </p:txBody>
        </p:sp>
        <p:pic>
          <p:nvPicPr>
            <p:cNvPr id="318" name="Graphic 317" descr="Man with solid fill">
              <a:extLst>
                <a:ext uri="{FF2B5EF4-FFF2-40B4-BE49-F238E27FC236}">
                  <a16:creationId xmlns:a16="http://schemas.microsoft.com/office/drawing/2014/main" id="{0959DB5B-A18E-6973-F1E4-C852F7CA5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21109" y="6916006"/>
              <a:ext cx="662634" cy="662634"/>
            </a:xfrm>
            <a:prstGeom prst="rect">
              <a:avLst/>
            </a:prstGeom>
          </p:spPr>
        </p:pic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49EDB710-74D8-F9C4-1B4B-44FF4B0FB274}"/>
              </a:ext>
            </a:extLst>
          </p:cNvPr>
          <p:cNvGrpSpPr/>
          <p:nvPr/>
        </p:nvGrpSpPr>
        <p:grpSpPr>
          <a:xfrm>
            <a:off x="1408637" y="11126644"/>
            <a:ext cx="941764" cy="935394"/>
            <a:chOff x="1462382" y="6792247"/>
            <a:chExt cx="941764" cy="935394"/>
          </a:xfrm>
        </p:grpSpPr>
        <p:pic>
          <p:nvPicPr>
            <p:cNvPr id="320" name="Picture 319" descr="A pink square with a black corner&#10;&#10;AI-generated content may be incorrect.">
              <a:extLst>
                <a:ext uri="{FF2B5EF4-FFF2-40B4-BE49-F238E27FC236}">
                  <a16:creationId xmlns:a16="http://schemas.microsoft.com/office/drawing/2014/main" id="{3391E3C1-487D-0CBC-9604-2D5A384070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382" y="6792247"/>
              <a:ext cx="914400" cy="935394"/>
            </a:xfrm>
            <a:prstGeom prst="rect">
              <a:avLst/>
            </a:prstGeom>
          </p:spPr>
        </p:pic>
        <p:sp>
          <p:nvSpPr>
            <p:cNvPr id="321" name="TextBox 320">
              <a:extLst>
                <a:ext uri="{FF2B5EF4-FFF2-40B4-BE49-F238E27FC236}">
                  <a16:creationId xmlns:a16="http://schemas.microsoft.com/office/drawing/2014/main" id="{4083177F-FCCE-0A83-845D-DF8863773502}"/>
                </a:ext>
              </a:extLst>
            </p:cNvPr>
            <p:cNvSpPr txBox="1"/>
            <p:nvPr/>
          </p:nvSpPr>
          <p:spPr>
            <a:xfrm>
              <a:off x="1480008" y="6847581"/>
              <a:ext cx="4900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Ex-</a:t>
              </a:r>
            </a:p>
          </p:txBody>
        </p:sp>
        <p:pic>
          <p:nvPicPr>
            <p:cNvPr id="322" name="Graphic 321" descr="Woman Shrugging with solid fill">
              <a:extLst>
                <a:ext uri="{FF2B5EF4-FFF2-40B4-BE49-F238E27FC236}">
                  <a16:creationId xmlns:a16="http://schemas.microsoft.com/office/drawing/2014/main" id="{0059B5B2-D1CF-0A4C-A17E-E78C97BA7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765224" y="6986014"/>
              <a:ext cx="638922" cy="638922"/>
            </a:xfrm>
            <a:prstGeom prst="rect">
              <a:avLst/>
            </a:prstGeom>
          </p:spPr>
        </p:pic>
      </p:grpSp>
      <p:grpSp>
        <p:nvGrpSpPr>
          <p:cNvPr id="323" name="Group 322">
            <a:extLst>
              <a:ext uri="{FF2B5EF4-FFF2-40B4-BE49-F238E27FC236}">
                <a16:creationId xmlns:a16="http://schemas.microsoft.com/office/drawing/2014/main" id="{65B7B310-38D5-04EB-66D2-EA4D788D3224}"/>
              </a:ext>
            </a:extLst>
          </p:cNvPr>
          <p:cNvGrpSpPr/>
          <p:nvPr/>
        </p:nvGrpSpPr>
        <p:grpSpPr>
          <a:xfrm>
            <a:off x="5708961" y="11074768"/>
            <a:ext cx="905753" cy="917743"/>
            <a:chOff x="5175586" y="11237745"/>
            <a:chExt cx="905753" cy="917743"/>
          </a:xfrm>
        </p:grpSpPr>
        <p:pic>
          <p:nvPicPr>
            <p:cNvPr id="324" name="Picture 323" descr="A white paper with a black corner&#10;&#10;AI-generated content may be incorrect.">
              <a:extLst>
                <a:ext uri="{FF2B5EF4-FFF2-40B4-BE49-F238E27FC236}">
                  <a16:creationId xmlns:a16="http://schemas.microsoft.com/office/drawing/2014/main" id="{7B4D89D0-69D6-B800-B964-7C0BE4FFD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4194" y="11237745"/>
              <a:ext cx="897145" cy="917743"/>
            </a:xfrm>
            <a:prstGeom prst="rect">
              <a:avLst/>
            </a:prstGeom>
          </p:spPr>
        </p:pic>
        <p:sp>
          <p:nvSpPr>
            <p:cNvPr id="325" name="TextBox 324">
              <a:extLst>
                <a:ext uri="{FF2B5EF4-FFF2-40B4-BE49-F238E27FC236}">
                  <a16:creationId xmlns:a16="http://schemas.microsoft.com/office/drawing/2014/main" id="{2C3E0491-2CFA-1ADC-B920-3C1A9824C8AC}"/>
                </a:ext>
              </a:extLst>
            </p:cNvPr>
            <p:cNvSpPr txBox="1"/>
            <p:nvPr/>
          </p:nvSpPr>
          <p:spPr>
            <a:xfrm>
              <a:off x="5175586" y="11282366"/>
              <a:ext cx="753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Other</a:t>
              </a:r>
            </a:p>
          </p:txBody>
        </p:sp>
      </p:grp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5BB50E68-DB4A-8E71-7842-DA22DB5A519C}"/>
              </a:ext>
            </a:extLst>
          </p:cNvPr>
          <p:cNvGrpSpPr/>
          <p:nvPr/>
        </p:nvGrpSpPr>
        <p:grpSpPr>
          <a:xfrm>
            <a:off x="-3555" y="8633987"/>
            <a:ext cx="956064" cy="935393"/>
            <a:chOff x="2517513" y="5732718"/>
            <a:chExt cx="956064" cy="935393"/>
          </a:xfrm>
        </p:grpSpPr>
        <p:grpSp>
          <p:nvGrpSpPr>
            <p:cNvPr id="327" name="Group 326">
              <a:extLst>
                <a:ext uri="{FF2B5EF4-FFF2-40B4-BE49-F238E27FC236}">
                  <a16:creationId xmlns:a16="http://schemas.microsoft.com/office/drawing/2014/main" id="{A99B7FA6-AF55-4287-BC98-2E265CCA4316}"/>
                </a:ext>
              </a:extLst>
            </p:cNvPr>
            <p:cNvGrpSpPr/>
            <p:nvPr/>
          </p:nvGrpSpPr>
          <p:grpSpPr>
            <a:xfrm>
              <a:off x="2559178" y="5732718"/>
              <a:ext cx="914399" cy="935393"/>
              <a:chOff x="2559178" y="5732718"/>
              <a:chExt cx="914399" cy="935393"/>
            </a:xfrm>
          </p:grpSpPr>
          <p:pic>
            <p:nvPicPr>
              <p:cNvPr id="329" name="Picture 328" descr="A pink paper with a black border&#10;&#10;AI-generated content may be incorrect.">
                <a:extLst>
                  <a:ext uri="{FF2B5EF4-FFF2-40B4-BE49-F238E27FC236}">
                    <a16:creationId xmlns:a16="http://schemas.microsoft.com/office/drawing/2014/main" id="{5BE20FA2-6DAA-DC62-E98B-06DD51586C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59178" y="5732718"/>
                <a:ext cx="914399" cy="935393"/>
              </a:xfrm>
              <a:prstGeom prst="rect">
                <a:avLst/>
              </a:prstGeom>
            </p:spPr>
          </p:pic>
          <p:pic>
            <p:nvPicPr>
              <p:cNvPr id="330" name="Graphic 329" descr="Man and woman with solid fill">
                <a:extLst>
                  <a:ext uri="{FF2B5EF4-FFF2-40B4-BE49-F238E27FC236}">
                    <a16:creationId xmlns:a16="http://schemas.microsoft.com/office/drawing/2014/main" id="{08E71318-31E6-AFDB-1614-C85ED471CB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650281" y="5732719"/>
                <a:ext cx="749151" cy="749151"/>
              </a:xfrm>
              <a:prstGeom prst="rect">
                <a:avLst/>
              </a:prstGeom>
            </p:spPr>
          </p:pic>
        </p:grpSp>
        <p:sp>
          <p:nvSpPr>
            <p:cNvPr id="328" name="TextBox 327">
              <a:extLst>
                <a:ext uri="{FF2B5EF4-FFF2-40B4-BE49-F238E27FC236}">
                  <a16:creationId xmlns:a16="http://schemas.microsoft.com/office/drawing/2014/main" id="{AECACE25-4590-7D44-93E6-D5CF2E7F09E0}"/>
                </a:ext>
              </a:extLst>
            </p:cNvPr>
            <p:cNvSpPr txBox="1"/>
            <p:nvPr/>
          </p:nvSpPr>
          <p:spPr>
            <a:xfrm>
              <a:off x="2517513" y="6390372"/>
              <a:ext cx="5196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Name</a:t>
              </a:r>
            </a:p>
          </p:txBody>
        </p:sp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C7C81EF6-4CD3-8E53-096A-2684FB5D8DBE}"/>
              </a:ext>
            </a:extLst>
          </p:cNvPr>
          <p:cNvGrpSpPr/>
          <p:nvPr/>
        </p:nvGrpSpPr>
        <p:grpSpPr>
          <a:xfrm>
            <a:off x="452763" y="9270883"/>
            <a:ext cx="990463" cy="973852"/>
            <a:chOff x="2501623" y="6779382"/>
            <a:chExt cx="990463" cy="973852"/>
          </a:xfrm>
        </p:grpSpPr>
        <p:grpSp>
          <p:nvGrpSpPr>
            <p:cNvPr id="332" name="Group 331">
              <a:extLst>
                <a:ext uri="{FF2B5EF4-FFF2-40B4-BE49-F238E27FC236}">
                  <a16:creationId xmlns:a16="http://schemas.microsoft.com/office/drawing/2014/main" id="{E00C943C-CCC0-3FDF-E61F-CD873208FE15}"/>
                </a:ext>
              </a:extLst>
            </p:cNvPr>
            <p:cNvGrpSpPr/>
            <p:nvPr/>
          </p:nvGrpSpPr>
          <p:grpSpPr>
            <a:xfrm>
              <a:off x="2577687" y="6779382"/>
              <a:ext cx="914399" cy="935393"/>
              <a:chOff x="2577687" y="6779382"/>
              <a:chExt cx="914399" cy="935393"/>
            </a:xfrm>
          </p:grpSpPr>
          <p:pic>
            <p:nvPicPr>
              <p:cNvPr id="334" name="Picture 333" descr="A pink paper with a black border&#10;&#10;AI-generated content may be incorrect.">
                <a:extLst>
                  <a:ext uri="{FF2B5EF4-FFF2-40B4-BE49-F238E27FC236}">
                    <a16:creationId xmlns:a16="http://schemas.microsoft.com/office/drawing/2014/main" id="{27717FA2-1F08-BC42-97A3-556FCF35CD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7687" y="6779382"/>
                <a:ext cx="914399" cy="935393"/>
              </a:xfrm>
              <a:prstGeom prst="rect">
                <a:avLst/>
              </a:prstGeom>
            </p:spPr>
          </p:pic>
          <p:pic>
            <p:nvPicPr>
              <p:cNvPr id="335" name="Graphic 334" descr="Man with solid fill">
                <a:extLst>
                  <a:ext uri="{FF2B5EF4-FFF2-40B4-BE49-F238E27FC236}">
                    <a16:creationId xmlns:a16="http://schemas.microsoft.com/office/drawing/2014/main" id="{9AB5E6F9-5D64-AD69-3FF9-7702A70FFA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653557" y="6860907"/>
                <a:ext cx="662634" cy="662634"/>
              </a:xfrm>
              <a:prstGeom prst="rect">
                <a:avLst/>
              </a:prstGeom>
            </p:spPr>
          </p:pic>
        </p:grpSp>
        <p:sp>
          <p:nvSpPr>
            <p:cNvPr id="333" name="TextBox 332">
              <a:extLst>
                <a:ext uri="{FF2B5EF4-FFF2-40B4-BE49-F238E27FC236}">
                  <a16:creationId xmlns:a16="http://schemas.microsoft.com/office/drawing/2014/main" id="{C75CB634-8C4D-CAC4-353F-B3CD431102F6}"/>
                </a:ext>
              </a:extLst>
            </p:cNvPr>
            <p:cNvSpPr txBox="1"/>
            <p:nvPr/>
          </p:nvSpPr>
          <p:spPr>
            <a:xfrm>
              <a:off x="2501623" y="7476235"/>
              <a:ext cx="5886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Name</a:t>
              </a:r>
            </a:p>
          </p:txBody>
        </p:sp>
      </p:grpSp>
      <p:grpSp>
        <p:nvGrpSpPr>
          <p:cNvPr id="336" name="Group 335">
            <a:extLst>
              <a:ext uri="{FF2B5EF4-FFF2-40B4-BE49-F238E27FC236}">
                <a16:creationId xmlns:a16="http://schemas.microsoft.com/office/drawing/2014/main" id="{6E0946BC-EE16-37EB-B071-0F4C67218F30}"/>
              </a:ext>
            </a:extLst>
          </p:cNvPr>
          <p:cNvGrpSpPr/>
          <p:nvPr/>
        </p:nvGrpSpPr>
        <p:grpSpPr>
          <a:xfrm>
            <a:off x="553660" y="10161010"/>
            <a:ext cx="960692" cy="935393"/>
            <a:chOff x="2551732" y="8846327"/>
            <a:chExt cx="960692" cy="935393"/>
          </a:xfrm>
        </p:grpSpPr>
        <p:pic>
          <p:nvPicPr>
            <p:cNvPr id="337" name="Picture 336" descr="A pink paper with a black border&#10;&#10;AI-generated content may be incorrect.">
              <a:extLst>
                <a:ext uri="{FF2B5EF4-FFF2-40B4-BE49-F238E27FC236}">
                  <a16:creationId xmlns:a16="http://schemas.microsoft.com/office/drawing/2014/main" id="{C241A705-3D8B-FA66-7A51-66D999C71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8025" y="8846327"/>
              <a:ext cx="914399" cy="935393"/>
            </a:xfrm>
            <a:prstGeom prst="rect">
              <a:avLst/>
            </a:prstGeom>
          </p:spPr>
        </p:pic>
        <p:pic>
          <p:nvPicPr>
            <p:cNvPr id="338" name="Graphic 337" descr="Baby with solid fill">
              <a:extLst>
                <a:ext uri="{FF2B5EF4-FFF2-40B4-BE49-F238E27FC236}">
                  <a16:creationId xmlns:a16="http://schemas.microsoft.com/office/drawing/2014/main" id="{9713C227-073F-8DD1-A179-DCB63D359A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815421" y="8888259"/>
              <a:ext cx="563241" cy="563241"/>
            </a:xfrm>
            <a:prstGeom prst="rect">
              <a:avLst/>
            </a:prstGeom>
          </p:spPr>
        </p:pic>
        <p:sp>
          <p:nvSpPr>
            <p:cNvPr id="339" name="TextBox 338">
              <a:extLst>
                <a:ext uri="{FF2B5EF4-FFF2-40B4-BE49-F238E27FC236}">
                  <a16:creationId xmlns:a16="http://schemas.microsoft.com/office/drawing/2014/main" id="{35C74C4D-5604-0811-CBE0-9B94E4039EB3}"/>
                </a:ext>
              </a:extLst>
            </p:cNvPr>
            <p:cNvSpPr txBox="1"/>
            <p:nvPr/>
          </p:nvSpPr>
          <p:spPr>
            <a:xfrm>
              <a:off x="2551732" y="9491148"/>
              <a:ext cx="5886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Name</a:t>
              </a:r>
            </a:p>
          </p:txBody>
        </p:sp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C24674BC-77D3-068C-2A04-7E59EBB86C3D}"/>
              </a:ext>
            </a:extLst>
          </p:cNvPr>
          <p:cNvGrpSpPr/>
          <p:nvPr/>
        </p:nvGrpSpPr>
        <p:grpSpPr>
          <a:xfrm>
            <a:off x="19627" y="9629768"/>
            <a:ext cx="984094" cy="935393"/>
            <a:chOff x="2529057" y="7747725"/>
            <a:chExt cx="984094" cy="935393"/>
          </a:xfrm>
        </p:grpSpPr>
        <p:grpSp>
          <p:nvGrpSpPr>
            <p:cNvPr id="341" name="Group 340">
              <a:extLst>
                <a:ext uri="{FF2B5EF4-FFF2-40B4-BE49-F238E27FC236}">
                  <a16:creationId xmlns:a16="http://schemas.microsoft.com/office/drawing/2014/main" id="{49EC9DAD-C642-CDF7-AD7E-E4705ACFEFD6}"/>
                </a:ext>
              </a:extLst>
            </p:cNvPr>
            <p:cNvGrpSpPr/>
            <p:nvPr/>
          </p:nvGrpSpPr>
          <p:grpSpPr>
            <a:xfrm>
              <a:off x="2598752" y="7747725"/>
              <a:ext cx="914399" cy="935393"/>
              <a:chOff x="2598752" y="7740112"/>
              <a:chExt cx="914399" cy="935393"/>
            </a:xfrm>
          </p:grpSpPr>
          <p:pic>
            <p:nvPicPr>
              <p:cNvPr id="343" name="Picture 342" descr="A pink paper with a black border&#10;&#10;AI-generated content may be incorrect.">
                <a:extLst>
                  <a:ext uri="{FF2B5EF4-FFF2-40B4-BE49-F238E27FC236}">
                    <a16:creationId xmlns:a16="http://schemas.microsoft.com/office/drawing/2014/main" id="{5C7B9CF1-563D-834D-40C5-EDB714C7EF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98752" y="7740112"/>
                <a:ext cx="914399" cy="935393"/>
              </a:xfrm>
              <a:prstGeom prst="rect">
                <a:avLst/>
              </a:prstGeom>
            </p:spPr>
          </p:pic>
          <p:pic>
            <p:nvPicPr>
              <p:cNvPr id="344" name="Graphic 343" descr="Woman Shrugging with solid fill">
                <a:extLst>
                  <a:ext uri="{FF2B5EF4-FFF2-40B4-BE49-F238E27FC236}">
                    <a16:creationId xmlns:a16="http://schemas.microsoft.com/office/drawing/2014/main" id="{BEFC9B10-80F3-829E-DD6C-A7512D5A91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2701503" y="7820012"/>
                <a:ext cx="638922" cy="638922"/>
              </a:xfrm>
              <a:prstGeom prst="rect">
                <a:avLst/>
              </a:prstGeom>
            </p:spPr>
          </p:pic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18C3E288-EE9A-718C-6DC6-09C2EA26E0CB}"/>
                </a:ext>
              </a:extLst>
            </p:cNvPr>
            <p:cNvSpPr txBox="1"/>
            <p:nvPr/>
          </p:nvSpPr>
          <p:spPr>
            <a:xfrm>
              <a:off x="2529057" y="8393833"/>
              <a:ext cx="5886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Name</a:t>
              </a:r>
            </a:p>
          </p:txBody>
        </p:sp>
      </p:grpSp>
      <p:grpSp>
        <p:nvGrpSpPr>
          <p:cNvPr id="345" name="Group 344">
            <a:extLst>
              <a:ext uri="{FF2B5EF4-FFF2-40B4-BE49-F238E27FC236}">
                <a16:creationId xmlns:a16="http://schemas.microsoft.com/office/drawing/2014/main" id="{1D4AC071-31E1-7BF3-8675-2DEAC389A18B}"/>
              </a:ext>
            </a:extLst>
          </p:cNvPr>
          <p:cNvGrpSpPr/>
          <p:nvPr/>
        </p:nvGrpSpPr>
        <p:grpSpPr>
          <a:xfrm>
            <a:off x="3517826" y="11082070"/>
            <a:ext cx="1062460" cy="935394"/>
            <a:chOff x="4724278" y="7034012"/>
            <a:chExt cx="1062460" cy="935394"/>
          </a:xfrm>
        </p:grpSpPr>
        <p:grpSp>
          <p:nvGrpSpPr>
            <p:cNvPr id="346" name="Group 345">
              <a:extLst>
                <a:ext uri="{FF2B5EF4-FFF2-40B4-BE49-F238E27FC236}">
                  <a16:creationId xmlns:a16="http://schemas.microsoft.com/office/drawing/2014/main" id="{A130C0FB-B233-7F29-CE62-1DDBBF412736}"/>
                </a:ext>
              </a:extLst>
            </p:cNvPr>
            <p:cNvGrpSpPr/>
            <p:nvPr/>
          </p:nvGrpSpPr>
          <p:grpSpPr>
            <a:xfrm>
              <a:off x="4724278" y="7034012"/>
              <a:ext cx="978413" cy="935394"/>
              <a:chOff x="1151258" y="6892109"/>
              <a:chExt cx="978413" cy="935394"/>
            </a:xfrm>
          </p:grpSpPr>
          <p:pic>
            <p:nvPicPr>
              <p:cNvPr id="348" name="Picture 347" descr="A yellow square with a black corner&#10;&#10;AI-generated content may be incorrect.">
                <a:extLst>
                  <a:ext uri="{FF2B5EF4-FFF2-40B4-BE49-F238E27FC236}">
                    <a16:creationId xmlns:a16="http://schemas.microsoft.com/office/drawing/2014/main" id="{6AE9D61B-D1FC-9A07-22EB-ED1FFF55BE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5271" y="6892109"/>
                <a:ext cx="914400" cy="935394"/>
              </a:xfrm>
              <a:prstGeom prst="rect">
                <a:avLst/>
              </a:prstGeom>
            </p:spPr>
          </p:pic>
          <p:sp>
            <p:nvSpPr>
              <p:cNvPr id="349" name="TextBox 348">
                <a:extLst>
                  <a:ext uri="{FF2B5EF4-FFF2-40B4-BE49-F238E27FC236}">
                    <a16:creationId xmlns:a16="http://schemas.microsoft.com/office/drawing/2014/main" id="{1F912C9B-1728-7257-4958-1D22A40B54FB}"/>
                  </a:ext>
                </a:extLst>
              </p:cNvPr>
              <p:cNvSpPr txBox="1"/>
              <p:nvPr/>
            </p:nvSpPr>
            <p:spPr>
              <a:xfrm>
                <a:off x="1151258" y="6911749"/>
                <a:ext cx="6403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Step</a:t>
                </a:r>
              </a:p>
            </p:txBody>
          </p:sp>
        </p:grpSp>
        <p:pic>
          <p:nvPicPr>
            <p:cNvPr id="347" name="Graphic 346" descr="Man with solid fill">
              <a:extLst>
                <a:ext uri="{FF2B5EF4-FFF2-40B4-BE49-F238E27FC236}">
                  <a16:creationId xmlns:a16="http://schemas.microsoft.com/office/drawing/2014/main" id="{CE2AA0D6-9168-CFF2-BCB6-02AA003B77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124104" y="7133136"/>
              <a:ext cx="662634" cy="662634"/>
            </a:xfrm>
            <a:prstGeom prst="rect">
              <a:avLst/>
            </a:prstGeom>
          </p:spPr>
        </p:pic>
      </p:grpSp>
      <p:grpSp>
        <p:nvGrpSpPr>
          <p:cNvPr id="350" name="Group 349">
            <a:extLst>
              <a:ext uri="{FF2B5EF4-FFF2-40B4-BE49-F238E27FC236}">
                <a16:creationId xmlns:a16="http://schemas.microsoft.com/office/drawing/2014/main" id="{9BEA6579-43A8-4E9F-2330-06B1A6EED5BD}"/>
              </a:ext>
            </a:extLst>
          </p:cNvPr>
          <p:cNvGrpSpPr/>
          <p:nvPr/>
        </p:nvGrpSpPr>
        <p:grpSpPr>
          <a:xfrm>
            <a:off x="4515382" y="11044814"/>
            <a:ext cx="949958" cy="935394"/>
            <a:chOff x="3389673" y="11325517"/>
            <a:chExt cx="949958" cy="935394"/>
          </a:xfrm>
        </p:grpSpPr>
        <p:grpSp>
          <p:nvGrpSpPr>
            <p:cNvPr id="351" name="Group 350">
              <a:extLst>
                <a:ext uri="{FF2B5EF4-FFF2-40B4-BE49-F238E27FC236}">
                  <a16:creationId xmlns:a16="http://schemas.microsoft.com/office/drawing/2014/main" id="{8885CB0E-6B7F-DBE3-78E7-C5C2392A55F4}"/>
                </a:ext>
              </a:extLst>
            </p:cNvPr>
            <p:cNvGrpSpPr/>
            <p:nvPr/>
          </p:nvGrpSpPr>
          <p:grpSpPr>
            <a:xfrm>
              <a:off x="3389673" y="11325517"/>
              <a:ext cx="949958" cy="935394"/>
              <a:chOff x="1179713" y="6892109"/>
              <a:chExt cx="949958" cy="935394"/>
            </a:xfrm>
          </p:grpSpPr>
          <p:pic>
            <p:nvPicPr>
              <p:cNvPr id="353" name="Picture 352" descr="A yellow square with a black corner&#10;&#10;AI-generated content may be incorrect.">
                <a:extLst>
                  <a:ext uri="{FF2B5EF4-FFF2-40B4-BE49-F238E27FC236}">
                    <a16:creationId xmlns:a16="http://schemas.microsoft.com/office/drawing/2014/main" id="{C11CCF15-248A-CAB2-150D-BA2339C1E0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5271" y="6892109"/>
                <a:ext cx="914400" cy="935394"/>
              </a:xfrm>
              <a:prstGeom prst="rect">
                <a:avLst/>
              </a:prstGeom>
            </p:spPr>
          </p:pic>
          <p:sp>
            <p:nvSpPr>
              <p:cNvPr id="354" name="TextBox 353">
                <a:extLst>
                  <a:ext uri="{FF2B5EF4-FFF2-40B4-BE49-F238E27FC236}">
                    <a16:creationId xmlns:a16="http://schemas.microsoft.com/office/drawing/2014/main" id="{CBC5AF32-DE60-9777-0A10-BD875EA44DB1}"/>
                  </a:ext>
                </a:extLst>
              </p:cNvPr>
              <p:cNvSpPr txBox="1"/>
              <p:nvPr/>
            </p:nvSpPr>
            <p:spPr>
              <a:xfrm>
                <a:off x="1179713" y="6925285"/>
                <a:ext cx="6403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Step</a:t>
                </a:r>
              </a:p>
            </p:txBody>
          </p:sp>
        </p:grpSp>
        <p:pic>
          <p:nvPicPr>
            <p:cNvPr id="352" name="Graphic 351" descr="Baby with solid fill">
              <a:extLst>
                <a:ext uri="{FF2B5EF4-FFF2-40B4-BE49-F238E27FC236}">
                  <a16:creationId xmlns:a16="http://schemas.microsoft.com/office/drawing/2014/main" id="{C1509D3B-5887-58B2-448C-E4D87D9E3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722907" y="11592856"/>
              <a:ext cx="592015" cy="592015"/>
            </a:xfrm>
            <a:prstGeom prst="rect">
              <a:avLst/>
            </a:prstGeom>
          </p:spPr>
        </p:pic>
      </p:grpSp>
      <p:grpSp>
        <p:nvGrpSpPr>
          <p:cNvPr id="355" name="Group 354">
            <a:extLst>
              <a:ext uri="{FF2B5EF4-FFF2-40B4-BE49-F238E27FC236}">
                <a16:creationId xmlns:a16="http://schemas.microsoft.com/office/drawing/2014/main" id="{DCCFBB59-C95C-055B-30CD-D481DE23F428}"/>
              </a:ext>
            </a:extLst>
          </p:cNvPr>
          <p:cNvGrpSpPr/>
          <p:nvPr/>
        </p:nvGrpSpPr>
        <p:grpSpPr>
          <a:xfrm>
            <a:off x="4158156" y="9414738"/>
            <a:ext cx="942528" cy="935393"/>
            <a:chOff x="3601392" y="6742112"/>
            <a:chExt cx="942528" cy="935393"/>
          </a:xfrm>
        </p:grpSpPr>
        <p:grpSp>
          <p:nvGrpSpPr>
            <p:cNvPr id="356" name="Group 355">
              <a:extLst>
                <a:ext uri="{FF2B5EF4-FFF2-40B4-BE49-F238E27FC236}">
                  <a16:creationId xmlns:a16="http://schemas.microsoft.com/office/drawing/2014/main" id="{48D420A5-B962-F546-A931-8751E6C58DDA}"/>
                </a:ext>
              </a:extLst>
            </p:cNvPr>
            <p:cNvGrpSpPr/>
            <p:nvPr/>
          </p:nvGrpSpPr>
          <p:grpSpPr>
            <a:xfrm>
              <a:off x="3629521" y="6742112"/>
              <a:ext cx="914399" cy="935393"/>
              <a:chOff x="3619810" y="6740796"/>
              <a:chExt cx="914399" cy="935393"/>
            </a:xfrm>
          </p:grpSpPr>
          <p:pic>
            <p:nvPicPr>
              <p:cNvPr id="358" name="Picture 357" descr="A blue square with a black border&#10;&#10;AI-generated content may be incorrect.">
                <a:extLst>
                  <a:ext uri="{FF2B5EF4-FFF2-40B4-BE49-F238E27FC236}">
                    <a16:creationId xmlns:a16="http://schemas.microsoft.com/office/drawing/2014/main" id="{E65AD180-2D32-4DD2-B16E-22701B40A9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19810" y="6740796"/>
                <a:ext cx="914399" cy="935393"/>
              </a:xfrm>
              <a:prstGeom prst="rect">
                <a:avLst/>
              </a:prstGeom>
            </p:spPr>
          </p:pic>
          <p:pic>
            <p:nvPicPr>
              <p:cNvPr id="359" name="Graphic 358" descr="Man with solid fill">
                <a:extLst>
                  <a:ext uri="{FF2B5EF4-FFF2-40B4-BE49-F238E27FC236}">
                    <a16:creationId xmlns:a16="http://schemas.microsoft.com/office/drawing/2014/main" id="{568D6354-CC4F-F2AF-1A93-45A67431CB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716124" y="6804719"/>
                <a:ext cx="662634" cy="662634"/>
              </a:xfrm>
              <a:prstGeom prst="rect">
                <a:avLst/>
              </a:prstGeom>
            </p:spPr>
          </p:pic>
        </p:grpSp>
        <p:sp>
          <p:nvSpPr>
            <p:cNvPr id="357" name="TextBox 356">
              <a:extLst>
                <a:ext uri="{FF2B5EF4-FFF2-40B4-BE49-F238E27FC236}">
                  <a16:creationId xmlns:a16="http://schemas.microsoft.com/office/drawing/2014/main" id="{C4232B3F-2C1F-782D-9908-221865EFCD89}"/>
                </a:ext>
              </a:extLst>
            </p:cNvPr>
            <p:cNvSpPr txBox="1"/>
            <p:nvPr/>
          </p:nvSpPr>
          <p:spPr>
            <a:xfrm>
              <a:off x="3601392" y="7424530"/>
              <a:ext cx="5196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Name</a:t>
              </a:r>
            </a:p>
          </p:txBody>
        </p:sp>
      </p:grpSp>
      <p:grpSp>
        <p:nvGrpSpPr>
          <p:cNvPr id="360" name="Group 359">
            <a:extLst>
              <a:ext uri="{FF2B5EF4-FFF2-40B4-BE49-F238E27FC236}">
                <a16:creationId xmlns:a16="http://schemas.microsoft.com/office/drawing/2014/main" id="{700E860B-95F7-909D-FCD5-A0E83788B04A}"/>
              </a:ext>
            </a:extLst>
          </p:cNvPr>
          <p:cNvGrpSpPr/>
          <p:nvPr/>
        </p:nvGrpSpPr>
        <p:grpSpPr>
          <a:xfrm>
            <a:off x="4455122" y="8479295"/>
            <a:ext cx="939373" cy="958816"/>
            <a:chOff x="2924820" y="5172222"/>
            <a:chExt cx="939373" cy="958816"/>
          </a:xfrm>
        </p:grpSpPr>
        <p:grpSp>
          <p:nvGrpSpPr>
            <p:cNvPr id="361" name="Group 360">
              <a:extLst>
                <a:ext uri="{FF2B5EF4-FFF2-40B4-BE49-F238E27FC236}">
                  <a16:creationId xmlns:a16="http://schemas.microsoft.com/office/drawing/2014/main" id="{7C582406-36AE-C3BD-00DA-FAF291371F4C}"/>
                </a:ext>
              </a:extLst>
            </p:cNvPr>
            <p:cNvGrpSpPr/>
            <p:nvPr/>
          </p:nvGrpSpPr>
          <p:grpSpPr>
            <a:xfrm>
              <a:off x="2949794" y="5172222"/>
              <a:ext cx="914399" cy="958816"/>
              <a:chOff x="3625977" y="5693546"/>
              <a:chExt cx="914399" cy="958816"/>
            </a:xfrm>
          </p:grpSpPr>
          <p:pic>
            <p:nvPicPr>
              <p:cNvPr id="363" name="Picture 362" descr="A blue square with a black border&#10;&#10;AI-generated content may be incorrect.">
                <a:extLst>
                  <a:ext uri="{FF2B5EF4-FFF2-40B4-BE49-F238E27FC236}">
                    <a16:creationId xmlns:a16="http://schemas.microsoft.com/office/drawing/2014/main" id="{C90D5C55-F593-8A3B-9A41-404DCEA3D8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25977" y="5716969"/>
                <a:ext cx="914399" cy="935393"/>
              </a:xfrm>
              <a:prstGeom prst="rect">
                <a:avLst/>
              </a:prstGeom>
            </p:spPr>
          </p:pic>
          <p:pic>
            <p:nvPicPr>
              <p:cNvPr id="364" name="Graphic 363" descr="Man and woman with solid fill">
                <a:extLst>
                  <a:ext uri="{FF2B5EF4-FFF2-40B4-BE49-F238E27FC236}">
                    <a16:creationId xmlns:a16="http://schemas.microsoft.com/office/drawing/2014/main" id="{6B38A2FA-1D20-D02A-4C01-183E8DDF1A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701851" y="5693546"/>
                <a:ext cx="749151" cy="749151"/>
              </a:xfrm>
              <a:prstGeom prst="rect">
                <a:avLst/>
              </a:prstGeom>
            </p:spPr>
          </p:pic>
        </p:grpSp>
        <p:sp>
          <p:nvSpPr>
            <p:cNvPr id="362" name="TextBox 361">
              <a:extLst>
                <a:ext uri="{FF2B5EF4-FFF2-40B4-BE49-F238E27FC236}">
                  <a16:creationId xmlns:a16="http://schemas.microsoft.com/office/drawing/2014/main" id="{97D251A0-2848-A23A-AA4A-3BC7850BBBE0}"/>
                </a:ext>
              </a:extLst>
            </p:cNvPr>
            <p:cNvSpPr txBox="1"/>
            <p:nvPr/>
          </p:nvSpPr>
          <p:spPr>
            <a:xfrm>
              <a:off x="2924820" y="5869043"/>
              <a:ext cx="5196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Name</a:t>
              </a:r>
            </a:p>
          </p:txBody>
        </p:sp>
      </p:grpSp>
      <p:grpSp>
        <p:nvGrpSpPr>
          <p:cNvPr id="365" name="Group 364">
            <a:extLst>
              <a:ext uri="{FF2B5EF4-FFF2-40B4-BE49-F238E27FC236}">
                <a16:creationId xmlns:a16="http://schemas.microsoft.com/office/drawing/2014/main" id="{8635203B-DD19-CCB0-3D06-BC55D59C60A3}"/>
              </a:ext>
            </a:extLst>
          </p:cNvPr>
          <p:cNvGrpSpPr/>
          <p:nvPr/>
        </p:nvGrpSpPr>
        <p:grpSpPr>
          <a:xfrm>
            <a:off x="4610576" y="9159061"/>
            <a:ext cx="957158" cy="935393"/>
            <a:chOff x="3601392" y="7740112"/>
            <a:chExt cx="957158" cy="935393"/>
          </a:xfrm>
        </p:grpSpPr>
        <p:grpSp>
          <p:nvGrpSpPr>
            <p:cNvPr id="366" name="Group 365">
              <a:extLst>
                <a:ext uri="{FF2B5EF4-FFF2-40B4-BE49-F238E27FC236}">
                  <a16:creationId xmlns:a16="http://schemas.microsoft.com/office/drawing/2014/main" id="{69B87C54-C16F-5B2E-96DB-229F52D55883}"/>
                </a:ext>
              </a:extLst>
            </p:cNvPr>
            <p:cNvGrpSpPr/>
            <p:nvPr/>
          </p:nvGrpSpPr>
          <p:grpSpPr>
            <a:xfrm>
              <a:off x="3644151" y="7740112"/>
              <a:ext cx="914399" cy="935393"/>
              <a:chOff x="3644151" y="7740112"/>
              <a:chExt cx="914399" cy="935393"/>
            </a:xfrm>
          </p:grpSpPr>
          <p:pic>
            <p:nvPicPr>
              <p:cNvPr id="368" name="Picture 367" descr="A blue square with a black border&#10;&#10;AI-generated content may be incorrect.">
                <a:extLst>
                  <a:ext uri="{FF2B5EF4-FFF2-40B4-BE49-F238E27FC236}">
                    <a16:creationId xmlns:a16="http://schemas.microsoft.com/office/drawing/2014/main" id="{3A544F06-774B-E6D2-47E7-BD94BB10A9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4151" y="7740112"/>
                <a:ext cx="914399" cy="935393"/>
              </a:xfrm>
              <a:prstGeom prst="rect">
                <a:avLst/>
              </a:prstGeom>
            </p:spPr>
          </p:pic>
          <p:pic>
            <p:nvPicPr>
              <p:cNvPr id="369" name="Graphic 368" descr="Woman Shrugging with solid fill">
                <a:extLst>
                  <a:ext uri="{FF2B5EF4-FFF2-40B4-BE49-F238E27FC236}">
                    <a16:creationId xmlns:a16="http://schemas.microsoft.com/office/drawing/2014/main" id="{F4B8FE84-8DFA-5D45-8021-AE135A55A3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3756965" y="7763099"/>
                <a:ext cx="638922" cy="638922"/>
              </a:xfrm>
              <a:prstGeom prst="rect">
                <a:avLst/>
              </a:prstGeom>
            </p:spPr>
          </p:pic>
        </p:grpSp>
        <p:sp>
          <p:nvSpPr>
            <p:cNvPr id="367" name="TextBox 366">
              <a:extLst>
                <a:ext uri="{FF2B5EF4-FFF2-40B4-BE49-F238E27FC236}">
                  <a16:creationId xmlns:a16="http://schemas.microsoft.com/office/drawing/2014/main" id="{99743F34-80E0-A9F1-4ADD-4585854822B7}"/>
                </a:ext>
              </a:extLst>
            </p:cNvPr>
            <p:cNvSpPr txBox="1"/>
            <p:nvPr/>
          </p:nvSpPr>
          <p:spPr>
            <a:xfrm>
              <a:off x="3601392" y="8424244"/>
              <a:ext cx="5196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Name</a:t>
              </a:r>
            </a:p>
          </p:txBody>
        </p:sp>
      </p:grpSp>
      <p:grpSp>
        <p:nvGrpSpPr>
          <p:cNvPr id="370" name="Group 369">
            <a:extLst>
              <a:ext uri="{FF2B5EF4-FFF2-40B4-BE49-F238E27FC236}">
                <a16:creationId xmlns:a16="http://schemas.microsoft.com/office/drawing/2014/main" id="{F21930E5-075D-32F3-5F52-55E4A60A8F60}"/>
              </a:ext>
            </a:extLst>
          </p:cNvPr>
          <p:cNvGrpSpPr/>
          <p:nvPr/>
        </p:nvGrpSpPr>
        <p:grpSpPr>
          <a:xfrm>
            <a:off x="5943601" y="8708250"/>
            <a:ext cx="914399" cy="935393"/>
            <a:chOff x="5697586" y="7798687"/>
            <a:chExt cx="914399" cy="935393"/>
          </a:xfrm>
        </p:grpSpPr>
        <p:pic>
          <p:nvPicPr>
            <p:cNvPr id="371" name="Picture 370" descr="A green square with a black border&#10;&#10;AI-generated content may be incorrect.">
              <a:extLst>
                <a:ext uri="{FF2B5EF4-FFF2-40B4-BE49-F238E27FC236}">
                  <a16:creationId xmlns:a16="http://schemas.microsoft.com/office/drawing/2014/main" id="{B8D72A72-1FD4-64A9-1A3D-38282BBD96D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7586" y="7798687"/>
              <a:ext cx="914399" cy="935393"/>
            </a:xfrm>
            <a:prstGeom prst="rect">
              <a:avLst/>
            </a:prstGeom>
          </p:spPr>
        </p:pic>
        <p:pic>
          <p:nvPicPr>
            <p:cNvPr id="372" name="Graphic 371" descr="Woman Shrugging with solid fill">
              <a:extLst>
                <a:ext uri="{FF2B5EF4-FFF2-40B4-BE49-F238E27FC236}">
                  <a16:creationId xmlns:a16="http://schemas.microsoft.com/office/drawing/2014/main" id="{52735E21-54DA-3B4E-67E6-06E2E6DA0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835324" y="7866253"/>
              <a:ext cx="638922" cy="638922"/>
            </a:xfrm>
            <a:prstGeom prst="rect">
              <a:avLst/>
            </a:prstGeom>
          </p:spPr>
        </p:pic>
      </p:grpSp>
      <p:grpSp>
        <p:nvGrpSpPr>
          <p:cNvPr id="373" name="Group 372">
            <a:extLst>
              <a:ext uri="{FF2B5EF4-FFF2-40B4-BE49-F238E27FC236}">
                <a16:creationId xmlns:a16="http://schemas.microsoft.com/office/drawing/2014/main" id="{542EE4B5-5993-B509-2580-1A70E6274299}"/>
              </a:ext>
            </a:extLst>
          </p:cNvPr>
          <p:cNvGrpSpPr/>
          <p:nvPr/>
        </p:nvGrpSpPr>
        <p:grpSpPr>
          <a:xfrm>
            <a:off x="5587297" y="9390952"/>
            <a:ext cx="958671" cy="935393"/>
            <a:chOff x="5643689" y="6753743"/>
            <a:chExt cx="958671" cy="935393"/>
          </a:xfrm>
        </p:grpSpPr>
        <p:grpSp>
          <p:nvGrpSpPr>
            <p:cNvPr id="374" name="Group 373">
              <a:extLst>
                <a:ext uri="{FF2B5EF4-FFF2-40B4-BE49-F238E27FC236}">
                  <a16:creationId xmlns:a16="http://schemas.microsoft.com/office/drawing/2014/main" id="{FA93FA1A-782F-F8DF-D34B-180C7718E613}"/>
                </a:ext>
              </a:extLst>
            </p:cNvPr>
            <p:cNvGrpSpPr/>
            <p:nvPr/>
          </p:nvGrpSpPr>
          <p:grpSpPr>
            <a:xfrm>
              <a:off x="5687961" y="6753743"/>
              <a:ext cx="914399" cy="935393"/>
              <a:chOff x="5687961" y="6753743"/>
              <a:chExt cx="914399" cy="935393"/>
            </a:xfrm>
          </p:grpSpPr>
          <p:pic>
            <p:nvPicPr>
              <p:cNvPr id="376" name="Picture 375" descr="A green square with a black border&#10;&#10;AI-generated content may be incorrect.">
                <a:extLst>
                  <a:ext uri="{FF2B5EF4-FFF2-40B4-BE49-F238E27FC236}">
                    <a16:creationId xmlns:a16="http://schemas.microsoft.com/office/drawing/2014/main" id="{C24A9232-16D2-F457-E301-49DEC2712B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87961" y="6753743"/>
                <a:ext cx="914399" cy="935393"/>
              </a:xfrm>
              <a:prstGeom prst="rect">
                <a:avLst/>
              </a:prstGeom>
            </p:spPr>
          </p:pic>
          <p:pic>
            <p:nvPicPr>
              <p:cNvPr id="377" name="Graphic 376" descr="Man with solid fill">
                <a:extLst>
                  <a:ext uri="{FF2B5EF4-FFF2-40B4-BE49-F238E27FC236}">
                    <a16:creationId xmlns:a16="http://schemas.microsoft.com/office/drawing/2014/main" id="{7C24045E-D5C2-3D88-2EC5-E9621D6153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823468" y="6804719"/>
                <a:ext cx="662634" cy="662634"/>
              </a:xfrm>
              <a:prstGeom prst="rect">
                <a:avLst/>
              </a:prstGeom>
            </p:spPr>
          </p:pic>
        </p:grpSp>
        <p:sp>
          <p:nvSpPr>
            <p:cNvPr id="375" name="TextBox 374">
              <a:extLst>
                <a:ext uri="{FF2B5EF4-FFF2-40B4-BE49-F238E27FC236}">
                  <a16:creationId xmlns:a16="http://schemas.microsoft.com/office/drawing/2014/main" id="{E6E02D97-0795-67A4-6B3F-5A2BD40C5A05}"/>
                </a:ext>
              </a:extLst>
            </p:cNvPr>
            <p:cNvSpPr txBox="1"/>
            <p:nvPr/>
          </p:nvSpPr>
          <p:spPr>
            <a:xfrm>
              <a:off x="5643689" y="7435596"/>
              <a:ext cx="5196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Name</a:t>
              </a:r>
            </a:p>
          </p:txBody>
        </p:sp>
      </p:grpSp>
      <p:grpSp>
        <p:nvGrpSpPr>
          <p:cNvPr id="378" name="Group 377">
            <a:extLst>
              <a:ext uri="{FF2B5EF4-FFF2-40B4-BE49-F238E27FC236}">
                <a16:creationId xmlns:a16="http://schemas.microsoft.com/office/drawing/2014/main" id="{4D997FCF-FF36-F69E-9335-C0DC83B263A2}"/>
              </a:ext>
            </a:extLst>
          </p:cNvPr>
          <p:cNvGrpSpPr/>
          <p:nvPr/>
        </p:nvGrpSpPr>
        <p:grpSpPr>
          <a:xfrm>
            <a:off x="5741301" y="10058445"/>
            <a:ext cx="914399" cy="950852"/>
            <a:chOff x="5697585" y="8800672"/>
            <a:chExt cx="914399" cy="950852"/>
          </a:xfrm>
        </p:grpSpPr>
        <p:pic>
          <p:nvPicPr>
            <p:cNvPr id="379" name="Picture 378" descr="A green square with a black border&#10;&#10;AI-generated content may be incorrect.">
              <a:extLst>
                <a:ext uri="{FF2B5EF4-FFF2-40B4-BE49-F238E27FC236}">
                  <a16:creationId xmlns:a16="http://schemas.microsoft.com/office/drawing/2014/main" id="{35DC70F6-FD62-94A5-6DD1-704225259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7585" y="8800672"/>
              <a:ext cx="914399" cy="935393"/>
            </a:xfrm>
            <a:prstGeom prst="rect">
              <a:avLst/>
            </a:prstGeom>
          </p:spPr>
        </p:pic>
        <p:pic>
          <p:nvPicPr>
            <p:cNvPr id="380" name="Graphic 379" descr="Baby with solid fill">
              <a:extLst>
                <a:ext uri="{FF2B5EF4-FFF2-40B4-BE49-F238E27FC236}">
                  <a16:creationId xmlns:a16="http://schemas.microsoft.com/office/drawing/2014/main" id="{5F3534CD-4E63-C9F7-A37A-7593A2257A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863538" y="8869661"/>
              <a:ext cx="563241" cy="563241"/>
            </a:xfrm>
            <a:prstGeom prst="rect">
              <a:avLst/>
            </a:prstGeom>
          </p:spPr>
        </p:pic>
        <p:sp>
          <p:nvSpPr>
            <p:cNvPr id="381" name="TextBox 380">
              <a:extLst>
                <a:ext uri="{FF2B5EF4-FFF2-40B4-BE49-F238E27FC236}">
                  <a16:creationId xmlns:a16="http://schemas.microsoft.com/office/drawing/2014/main" id="{9CAC2708-69A0-1CD3-DEE0-CFA288DD9B72}"/>
                </a:ext>
              </a:extLst>
            </p:cNvPr>
            <p:cNvSpPr txBox="1"/>
            <p:nvPr/>
          </p:nvSpPr>
          <p:spPr>
            <a:xfrm>
              <a:off x="5708256" y="9505303"/>
              <a:ext cx="5196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Name</a:t>
              </a:r>
            </a:p>
          </p:txBody>
        </p:sp>
      </p:grpSp>
      <p:grpSp>
        <p:nvGrpSpPr>
          <p:cNvPr id="382" name="Group 381">
            <a:extLst>
              <a:ext uri="{FF2B5EF4-FFF2-40B4-BE49-F238E27FC236}">
                <a16:creationId xmlns:a16="http://schemas.microsoft.com/office/drawing/2014/main" id="{F74D6B55-4049-A52B-97ED-ACAA6564F7EF}"/>
              </a:ext>
            </a:extLst>
          </p:cNvPr>
          <p:cNvGrpSpPr/>
          <p:nvPr/>
        </p:nvGrpSpPr>
        <p:grpSpPr>
          <a:xfrm>
            <a:off x="2991462" y="3349808"/>
            <a:ext cx="1234108" cy="853892"/>
            <a:chOff x="4650467" y="9996537"/>
            <a:chExt cx="980667" cy="706001"/>
          </a:xfrm>
        </p:grpSpPr>
        <p:pic>
          <p:nvPicPr>
            <p:cNvPr id="383" name="Picture 382" descr="A yellow square with a black border&#10;&#10;AI-generated content may be incorrect.">
              <a:extLst>
                <a:ext uri="{FF2B5EF4-FFF2-40B4-BE49-F238E27FC236}">
                  <a16:creationId xmlns:a16="http://schemas.microsoft.com/office/drawing/2014/main" id="{8F3B5D72-912A-1CD9-1A34-3347135C5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0467" y="9996537"/>
              <a:ext cx="914399" cy="591605"/>
            </a:xfrm>
            <a:prstGeom prst="rect">
              <a:avLst/>
            </a:prstGeom>
          </p:spPr>
        </p:pic>
        <p:sp>
          <p:nvSpPr>
            <p:cNvPr id="384" name="TextBox 383">
              <a:extLst>
                <a:ext uri="{FF2B5EF4-FFF2-40B4-BE49-F238E27FC236}">
                  <a16:creationId xmlns:a16="http://schemas.microsoft.com/office/drawing/2014/main" id="{E45AF0AE-AAFC-19E5-1F79-CB466E0441E7}"/>
                </a:ext>
              </a:extLst>
            </p:cNvPr>
            <p:cNvSpPr txBox="1"/>
            <p:nvPr/>
          </p:nvSpPr>
          <p:spPr>
            <a:xfrm>
              <a:off x="4716735" y="10053428"/>
              <a:ext cx="914399" cy="649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Fam</a:t>
              </a:r>
            </a:p>
            <a:p>
              <a:r>
                <a:rPr lang="en-US" dirty="0"/>
                <a:t>Name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7922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8E0C226-181E-9512-BAA8-AD8DAA2AF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00" y="128417"/>
            <a:ext cx="5764212" cy="649111"/>
          </a:xfrm>
        </p:spPr>
        <p:txBody>
          <a:bodyPr/>
          <a:lstStyle/>
          <a:p>
            <a:r>
              <a:rPr lang="en-US" dirty="0"/>
              <a:t>Single No Previous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B34A021-67C7-7ACD-78C3-E6151A258743}"/>
              </a:ext>
            </a:extLst>
          </p:cNvPr>
          <p:cNvGrpSpPr/>
          <p:nvPr/>
        </p:nvGrpSpPr>
        <p:grpSpPr>
          <a:xfrm>
            <a:off x="1548556" y="8624245"/>
            <a:ext cx="941732" cy="943066"/>
            <a:chOff x="1448114" y="5732719"/>
            <a:chExt cx="941732" cy="94306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6002E85-062F-AFCB-05CD-3B4DC465C452}"/>
                </a:ext>
              </a:extLst>
            </p:cNvPr>
            <p:cNvGrpSpPr/>
            <p:nvPr/>
          </p:nvGrpSpPr>
          <p:grpSpPr>
            <a:xfrm>
              <a:off x="1475447" y="5732719"/>
              <a:ext cx="914399" cy="943066"/>
              <a:chOff x="1475447" y="5732719"/>
              <a:chExt cx="914399" cy="943066"/>
            </a:xfrm>
          </p:grpSpPr>
          <p:pic>
            <p:nvPicPr>
              <p:cNvPr id="12" name="Picture 11" descr="A purple paper with a black border&#10;&#10;AI-generated content may be incorrect.">
                <a:extLst>
                  <a:ext uri="{FF2B5EF4-FFF2-40B4-BE49-F238E27FC236}">
                    <a16:creationId xmlns:a16="http://schemas.microsoft.com/office/drawing/2014/main" id="{8D680DA8-C541-F80B-E0B4-C6FF0A65F2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5447" y="5740392"/>
                <a:ext cx="914399" cy="935393"/>
              </a:xfrm>
              <a:prstGeom prst="rect">
                <a:avLst/>
              </a:prstGeom>
            </p:spPr>
          </p:pic>
          <p:pic>
            <p:nvPicPr>
              <p:cNvPr id="13" name="Graphic 12" descr="Man and woman with solid fill">
                <a:extLst>
                  <a:ext uri="{FF2B5EF4-FFF2-40B4-BE49-F238E27FC236}">
                    <a16:creationId xmlns:a16="http://schemas.microsoft.com/office/drawing/2014/main" id="{4DEAA2C5-E924-1603-F934-462364A1B6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524035" y="5732719"/>
                <a:ext cx="749151" cy="749151"/>
              </a:xfrm>
              <a:prstGeom prst="rect">
                <a:avLst/>
              </a:prstGeom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698E9DD-B4EE-B59B-C5E9-FE5D214A79CA}"/>
                </a:ext>
              </a:extLst>
            </p:cNvPr>
            <p:cNvSpPr txBox="1"/>
            <p:nvPr/>
          </p:nvSpPr>
          <p:spPr>
            <a:xfrm>
              <a:off x="1448114" y="6385779"/>
              <a:ext cx="5196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Name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47C037A-B363-38ED-2BAC-80E55D68A440}"/>
              </a:ext>
            </a:extLst>
          </p:cNvPr>
          <p:cNvGrpSpPr/>
          <p:nvPr/>
        </p:nvGrpSpPr>
        <p:grpSpPr>
          <a:xfrm>
            <a:off x="2944761" y="7914599"/>
            <a:ext cx="950378" cy="966003"/>
            <a:chOff x="4603404" y="5693546"/>
            <a:chExt cx="950378" cy="966003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E50CFA0-CF10-A20B-D9C4-49C9073918B4}"/>
                </a:ext>
              </a:extLst>
            </p:cNvPr>
            <p:cNvGrpSpPr/>
            <p:nvPr/>
          </p:nvGrpSpPr>
          <p:grpSpPr>
            <a:xfrm>
              <a:off x="4639383" y="5693546"/>
              <a:ext cx="914399" cy="966003"/>
              <a:chOff x="4639383" y="5693546"/>
              <a:chExt cx="914399" cy="966003"/>
            </a:xfrm>
          </p:grpSpPr>
          <p:pic>
            <p:nvPicPr>
              <p:cNvPr id="27" name="Picture 26" descr="A yellow square with a black border&#10;&#10;AI-generated content may be incorrect.">
                <a:extLst>
                  <a:ext uri="{FF2B5EF4-FFF2-40B4-BE49-F238E27FC236}">
                    <a16:creationId xmlns:a16="http://schemas.microsoft.com/office/drawing/2014/main" id="{E85C3459-3610-430F-54B9-B184C0886E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9383" y="5724156"/>
                <a:ext cx="914399" cy="935393"/>
              </a:xfrm>
              <a:prstGeom prst="rect">
                <a:avLst/>
              </a:prstGeom>
            </p:spPr>
          </p:pic>
          <p:pic>
            <p:nvPicPr>
              <p:cNvPr id="28" name="Graphic 27" descr="Man and woman with solid fill">
                <a:extLst>
                  <a:ext uri="{FF2B5EF4-FFF2-40B4-BE49-F238E27FC236}">
                    <a16:creationId xmlns:a16="http://schemas.microsoft.com/office/drawing/2014/main" id="{01445722-F03B-519A-7894-54B5A2734C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717967" y="5693546"/>
                <a:ext cx="749151" cy="749151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C71D7EA-0517-31A7-D1A8-80DF961ECCC7}"/>
                </a:ext>
              </a:extLst>
            </p:cNvPr>
            <p:cNvSpPr txBox="1"/>
            <p:nvPr/>
          </p:nvSpPr>
          <p:spPr>
            <a:xfrm>
              <a:off x="4603404" y="6384565"/>
              <a:ext cx="5196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Name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17D9240-3A9C-33EC-4F5B-D662AD7EBF03}"/>
              </a:ext>
            </a:extLst>
          </p:cNvPr>
          <p:cNvGrpSpPr/>
          <p:nvPr/>
        </p:nvGrpSpPr>
        <p:grpSpPr>
          <a:xfrm>
            <a:off x="3476277" y="8624060"/>
            <a:ext cx="941726" cy="950551"/>
            <a:chOff x="4623140" y="6724528"/>
            <a:chExt cx="941726" cy="950551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98D7DEA4-563B-5D49-3266-18CC0F8C81CC}"/>
                </a:ext>
              </a:extLst>
            </p:cNvPr>
            <p:cNvGrpSpPr/>
            <p:nvPr/>
          </p:nvGrpSpPr>
          <p:grpSpPr>
            <a:xfrm>
              <a:off x="4650467" y="6724528"/>
              <a:ext cx="914399" cy="935393"/>
              <a:chOff x="4650467" y="6724528"/>
              <a:chExt cx="914399" cy="935393"/>
            </a:xfrm>
          </p:grpSpPr>
          <p:pic>
            <p:nvPicPr>
              <p:cNvPr id="37" name="Picture 36" descr="A yellow square with a black border&#10;&#10;AI-generated content may be incorrect.">
                <a:extLst>
                  <a:ext uri="{FF2B5EF4-FFF2-40B4-BE49-F238E27FC236}">
                    <a16:creationId xmlns:a16="http://schemas.microsoft.com/office/drawing/2014/main" id="{FFDD7957-E968-EE58-109F-334D222183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0467" y="6724528"/>
                <a:ext cx="914399" cy="935393"/>
              </a:xfrm>
              <a:prstGeom prst="rect">
                <a:avLst/>
              </a:prstGeom>
            </p:spPr>
          </p:pic>
          <p:pic>
            <p:nvPicPr>
              <p:cNvPr id="38" name="Graphic 37" descr="Man with solid fill">
                <a:extLst>
                  <a:ext uri="{FF2B5EF4-FFF2-40B4-BE49-F238E27FC236}">
                    <a16:creationId xmlns:a16="http://schemas.microsoft.com/office/drawing/2014/main" id="{CB31D206-6D9C-AA29-D78A-8EB939B661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4747622" y="6744425"/>
                <a:ext cx="662634" cy="662634"/>
              </a:xfrm>
              <a:prstGeom prst="rect">
                <a:avLst/>
              </a:prstGeom>
            </p:spPr>
          </p:pic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D464D8D-69FF-2DFE-B9BE-7CCAB0B25936}"/>
                </a:ext>
              </a:extLst>
            </p:cNvPr>
            <p:cNvSpPr txBox="1"/>
            <p:nvPr/>
          </p:nvSpPr>
          <p:spPr>
            <a:xfrm>
              <a:off x="4623140" y="7428858"/>
              <a:ext cx="5196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Name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EF12BA4-D706-DC4F-8232-E38BC0F69D35}"/>
              </a:ext>
            </a:extLst>
          </p:cNvPr>
          <p:cNvGrpSpPr/>
          <p:nvPr/>
        </p:nvGrpSpPr>
        <p:grpSpPr>
          <a:xfrm>
            <a:off x="5409201" y="8520322"/>
            <a:ext cx="958642" cy="951143"/>
            <a:chOff x="5661941" y="5716969"/>
            <a:chExt cx="958642" cy="951143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F4CC45F-48CE-5B66-6F73-35780E843FA0}"/>
                </a:ext>
              </a:extLst>
            </p:cNvPr>
            <p:cNvGrpSpPr/>
            <p:nvPr/>
          </p:nvGrpSpPr>
          <p:grpSpPr>
            <a:xfrm>
              <a:off x="5706184" y="5716969"/>
              <a:ext cx="914399" cy="951143"/>
              <a:chOff x="5706184" y="5716969"/>
              <a:chExt cx="914399" cy="951143"/>
            </a:xfrm>
          </p:grpSpPr>
          <p:pic>
            <p:nvPicPr>
              <p:cNvPr id="47" name="Picture 46" descr="A green square with a black border&#10;&#10;AI-generated content may be incorrect.">
                <a:extLst>
                  <a:ext uri="{FF2B5EF4-FFF2-40B4-BE49-F238E27FC236}">
                    <a16:creationId xmlns:a16="http://schemas.microsoft.com/office/drawing/2014/main" id="{0F3E0B19-1305-497B-716A-E2AA7E4214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06184" y="5732719"/>
                <a:ext cx="914399" cy="935393"/>
              </a:xfrm>
              <a:prstGeom prst="rect">
                <a:avLst/>
              </a:prstGeom>
            </p:spPr>
          </p:pic>
          <p:pic>
            <p:nvPicPr>
              <p:cNvPr id="48" name="Graphic 47" descr="Man and woman with solid fill">
                <a:extLst>
                  <a:ext uri="{FF2B5EF4-FFF2-40B4-BE49-F238E27FC236}">
                    <a16:creationId xmlns:a16="http://schemas.microsoft.com/office/drawing/2014/main" id="{FF0E619D-A28C-D434-D930-FF75357CE8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770584" y="5716969"/>
                <a:ext cx="749151" cy="749151"/>
              </a:xfrm>
              <a:prstGeom prst="rect">
                <a:avLst/>
              </a:prstGeom>
            </p:spPr>
          </p:pic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87AC8E4-B91E-2390-82AC-7A4E524BA099}"/>
                </a:ext>
              </a:extLst>
            </p:cNvPr>
            <p:cNvSpPr txBox="1"/>
            <p:nvPr/>
          </p:nvSpPr>
          <p:spPr>
            <a:xfrm>
              <a:off x="5661941" y="6380137"/>
              <a:ext cx="5196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Name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B7A8204-3005-29D0-01A4-ED1581B887B7}"/>
              </a:ext>
            </a:extLst>
          </p:cNvPr>
          <p:cNvGrpSpPr/>
          <p:nvPr/>
        </p:nvGrpSpPr>
        <p:grpSpPr>
          <a:xfrm>
            <a:off x="2942696" y="8951456"/>
            <a:ext cx="956320" cy="941762"/>
            <a:chOff x="4683293" y="7792318"/>
            <a:chExt cx="956320" cy="941762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A35B3CEC-632B-E78A-87B6-B737A1259D62}"/>
                </a:ext>
              </a:extLst>
            </p:cNvPr>
            <p:cNvGrpSpPr/>
            <p:nvPr/>
          </p:nvGrpSpPr>
          <p:grpSpPr>
            <a:xfrm>
              <a:off x="4725214" y="7792318"/>
              <a:ext cx="914399" cy="935393"/>
              <a:chOff x="4725214" y="7792318"/>
              <a:chExt cx="914399" cy="935393"/>
            </a:xfrm>
          </p:grpSpPr>
          <p:pic>
            <p:nvPicPr>
              <p:cNvPr id="57" name="Picture 56" descr="A yellow square with a black border&#10;&#10;AI-generated content may be incorrect.">
                <a:extLst>
                  <a:ext uri="{FF2B5EF4-FFF2-40B4-BE49-F238E27FC236}">
                    <a16:creationId xmlns:a16="http://schemas.microsoft.com/office/drawing/2014/main" id="{C632845E-B3F9-C31B-E36E-281747ACB6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25214" y="7792318"/>
                <a:ext cx="914399" cy="935393"/>
              </a:xfrm>
              <a:prstGeom prst="rect">
                <a:avLst/>
              </a:prstGeom>
            </p:spPr>
          </p:pic>
          <p:pic>
            <p:nvPicPr>
              <p:cNvPr id="58" name="Graphic 57" descr="Woman Shrugging with solid fill">
                <a:extLst>
                  <a:ext uri="{FF2B5EF4-FFF2-40B4-BE49-F238E27FC236}">
                    <a16:creationId xmlns:a16="http://schemas.microsoft.com/office/drawing/2014/main" id="{F9908D65-C790-1C64-3DDD-6F3E93F507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4864347" y="7840534"/>
                <a:ext cx="638922" cy="638922"/>
              </a:xfrm>
              <a:prstGeom prst="rect">
                <a:avLst/>
              </a:prstGeom>
            </p:spPr>
          </p:pic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ED6D19C-46F4-D7A8-98BF-58724C4103A1}"/>
                </a:ext>
              </a:extLst>
            </p:cNvPr>
            <p:cNvSpPr txBox="1"/>
            <p:nvPr/>
          </p:nvSpPr>
          <p:spPr>
            <a:xfrm>
              <a:off x="4683293" y="8487859"/>
              <a:ext cx="5196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Name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0555F94-6EBC-BBD6-1812-F586BBB70891}"/>
              </a:ext>
            </a:extLst>
          </p:cNvPr>
          <p:cNvGrpSpPr/>
          <p:nvPr/>
        </p:nvGrpSpPr>
        <p:grpSpPr>
          <a:xfrm>
            <a:off x="3179685" y="9851329"/>
            <a:ext cx="938522" cy="935393"/>
            <a:chOff x="4685558" y="8870122"/>
            <a:chExt cx="938522" cy="935393"/>
          </a:xfrm>
        </p:grpSpPr>
        <p:pic>
          <p:nvPicPr>
            <p:cNvPr id="60" name="Picture 59" descr="A yellow square with a black border&#10;&#10;AI-generated content may be incorrect.">
              <a:extLst>
                <a:ext uri="{FF2B5EF4-FFF2-40B4-BE49-F238E27FC236}">
                  <a16:creationId xmlns:a16="http://schemas.microsoft.com/office/drawing/2014/main" id="{41EC83FB-3E84-D902-625D-029D90AAE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9681" y="8870122"/>
              <a:ext cx="914399" cy="935393"/>
            </a:xfrm>
            <a:prstGeom prst="rect">
              <a:avLst/>
            </a:prstGeom>
          </p:spPr>
        </p:pic>
        <p:pic>
          <p:nvPicPr>
            <p:cNvPr id="61" name="Graphic 60" descr="Baby with solid fill">
              <a:extLst>
                <a:ext uri="{FF2B5EF4-FFF2-40B4-BE49-F238E27FC236}">
                  <a16:creationId xmlns:a16="http://schemas.microsoft.com/office/drawing/2014/main" id="{A1248DA8-5D61-0CD9-DE3C-0CDD1DD000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916034" y="8909770"/>
              <a:ext cx="563241" cy="563241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316DE58-7811-2620-0BDB-B42BCAD10376}"/>
                </a:ext>
              </a:extLst>
            </p:cNvPr>
            <p:cNvSpPr txBox="1"/>
            <p:nvPr/>
          </p:nvSpPr>
          <p:spPr>
            <a:xfrm>
              <a:off x="4685558" y="9539863"/>
              <a:ext cx="5196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Name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07589508-7419-2486-A8B8-3872D4440537}"/>
              </a:ext>
            </a:extLst>
          </p:cNvPr>
          <p:cNvGrpSpPr/>
          <p:nvPr/>
        </p:nvGrpSpPr>
        <p:grpSpPr>
          <a:xfrm>
            <a:off x="1532533" y="9475703"/>
            <a:ext cx="936278" cy="935393"/>
            <a:chOff x="1502156" y="6742113"/>
            <a:chExt cx="936278" cy="935393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0376557C-1D60-9F84-4866-0EBED1075FE6}"/>
                </a:ext>
              </a:extLst>
            </p:cNvPr>
            <p:cNvGrpSpPr/>
            <p:nvPr/>
          </p:nvGrpSpPr>
          <p:grpSpPr>
            <a:xfrm>
              <a:off x="1524035" y="6742113"/>
              <a:ext cx="914399" cy="935393"/>
              <a:chOff x="1524035" y="6742113"/>
              <a:chExt cx="914399" cy="935393"/>
            </a:xfrm>
          </p:grpSpPr>
          <p:pic>
            <p:nvPicPr>
              <p:cNvPr id="70" name="Picture 69" descr="A purple paper with a black border&#10;&#10;AI-generated content may be incorrect.">
                <a:extLst>
                  <a:ext uri="{FF2B5EF4-FFF2-40B4-BE49-F238E27FC236}">
                    <a16:creationId xmlns:a16="http://schemas.microsoft.com/office/drawing/2014/main" id="{6D8E6889-2861-1172-34AC-BB13A7756F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4035" y="6742113"/>
                <a:ext cx="914399" cy="935393"/>
              </a:xfrm>
              <a:prstGeom prst="rect">
                <a:avLst/>
              </a:prstGeom>
            </p:spPr>
          </p:pic>
          <p:pic>
            <p:nvPicPr>
              <p:cNvPr id="71" name="Graphic 70" descr="Man with solid fill">
                <a:extLst>
                  <a:ext uri="{FF2B5EF4-FFF2-40B4-BE49-F238E27FC236}">
                    <a16:creationId xmlns:a16="http://schemas.microsoft.com/office/drawing/2014/main" id="{7FB9529C-96D7-C175-61B7-8F9998922F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620339" y="6804719"/>
                <a:ext cx="662634" cy="662634"/>
              </a:xfrm>
              <a:prstGeom prst="rect">
                <a:avLst/>
              </a:prstGeom>
            </p:spPr>
          </p:pic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9700B66B-798E-000F-995F-4DEA9BEABAA0}"/>
                </a:ext>
              </a:extLst>
            </p:cNvPr>
            <p:cNvSpPr txBox="1"/>
            <p:nvPr/>
          </p:nvSpPr>
          <p:spPr>
            <a:xfrm>
              <a:off x="1502156" y="7382922"/>
              <a:ext cx="5886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Name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8CA0FA6-5780-547C-3E12-79F6BA9042DC}"/>
              </a:ext>
            </a:extLst>
          </p:cNvPr>
          <p:cNvGrpSpPr/>
          <p:nvPr/>
        </p:nvGrpSpPr>
        <p:grpSpPr>
          <a:xfrm>
            <a:off x="1988553" y="9588759"/>
            <a:ext cx="948201" cy="935393"/>
            <a:chOff x="1502156" y="7740111"/>
            <a:chExt cx="948201" cy="935393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40ED9428-A96F-3FE0-5CC1-E485CD7FF31B}"/>
                </a:ext>
              </a:extLst>
            </p:cNvPr>
            <p:cNvGrpSpPr/>
            <p:nvPr/>
          </p:nvGrpSpPr>
          <p:grpSpPr>
            <a:xfrm>
              <a:off x="1535958" y="7740111"/>
              <a:ext cx="914399" cy="935393"/>
              <a:chOff x="1535958" y="7740111"/>
              <a:chExt cx="914399" cy="935393"/>
            </a:xfrm>
          </p:grpSpPr>
          <p:pic>
            <p:nvPicPr>
              <p:cNvPr id="80" name="Picture 79" descr="A purple paper with a black border&#10;&#10;AI-generated content may be incorrect.">
                <a:extLst>
                  <a:ext uri="{FF2B5EF4-FFF2-40B4-BE49-F238E27FC236}">
                    <a16:creationId xmlns:a16="http://schemas.microsoft.com/office/drawing/2014/main" id="{8504530B-E672-A55B-679F-C573050F04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35958" y="7740111"/>
                <a:ext cx="914399" cy="935393"/>
              </a:xfrm>
              <a:prstGeom prst="rect">
                <a:avLst/>
              </a:prstGeom>
            </p:spPr>
          </p:pic>
          <p:pic>
            <p:nvPicPr>
              <p:cNvPr id="81" name="Graphic 80" descr="Woman Shrugging with solid fill">
                <a:extLst>
                  <a:ext uri="{FF2B5EF4-FFF2-40B4-BE49-F238E27FC236}">
                    <a16:creationId xmlns:a16="http://schemas.microsoft.com/office/drawing/2014/main" id="{96407D03-013F-7D7A-4489-F36A08FCF3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1643493" y="7781852"/>
                <a:ext cx="638922" cy="638922"/>
              </a:xfrm>
              <a:prstGeom prst="rect">
                <a:avLst/>
              </a:prstGeom>
            </p:spPr>
          </p:pic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C4C5FBFF-63DB-8CF5-DE3D-E34352737240}"/>
                </a:ext>
              </a:extLst>
            </p:cNvPr>
            <p:cNvSpPr txBox="1"/>
            <p:nvPr/>
          </p:nvSpPr>
          <p:spPr>
            <a:xfrm>
              <a:off x="1502156" y="8386220"/>
              <a:ext cx="5886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Name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2A58166B-EFE7-D927-CD13-2B2495D702B4}"/>
              </a:ext>
            </a:extLst>
          </p:cNvPr>
          <p:cNvGrpSpPr/>
          <p:nvPr/>
        </p:nvGrpSpPr>
        <p:grpSpPr>
          <a:xfrm>
            <a:off x="1720705" y="10179984"/>
            <a:ext cx="942010" cy="935393"/>
            <a:chOff x="1524831" y="8843630"/>
            <a:chExt cx="942010" cy="935393"/>
          </a:xfrm>
        </p:grpSpPr>
        <p:pic>
          <p:nvPicPr>
            <p:cNvPr id="88" name="Picture 87" descr="A purple paper with a black border&#10;&#10;AI-generated content may be incorrect.">
              <a:extLst>
                <a:ext uri="{FF2B5EF4-FFF2-40B4-BE49-F238E27FC236}">
                  <a16:creationId xmlns:a16="http://schemas.microsoft.com/office/drawing/2014/main" id="{FA05B958-87EE-D306-3185-0BA635B9D4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2442" y="8843630"/>
              <a:ext cx="914399" cy="935393"/>
            </a:xfrm>
            <a:prstGeom prst="rect">
              <a:avLst/>
            </a:prstGeom>
          </p:spPr>
        </p:pic>
        <p:pic>
          <p:nvPicPr>
            <p:cNvPr id="89" name="Graphic 88" descr="Baby with solid fill">
              <a:extLst>
                <a:ext uri="{FF2B5EF4-FFF2-40B4-BE49-F238E27FC236}">
                  <a16:creationId xmlns:a16="http://schemas.microsoft.com/office/drawing/2014/main" id="{E2B60986-ECBB-A919-D527-778570772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685226" y="8873871"/>
              <a:ext cx="592015" cy="592015"/>
            </a:xfrm>
            <a:prstGeom prst="rect">
              <a:avLst/>
            </a:prstGeom>
          </p:spPr>
        </p:pic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3A0D99BD-A737-213C-D796-A4141648F109}"/>
                </a:ext>
              </a:extLst>
            </p:cNvPr>
            <p:cNvSpPr txBox="1"/>
            <p:nvPr/>
          </p:nvSpPr>
          <p:spPr>
            <a:xfrm>
              <a:off x="1524831" y="9491148"/>
              <a:ext cx="5886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Name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CFFCBA6C-88C0-CF5A-1C7D-8BCB34B638B2}"/>
              </a:ext>
            </a:extLst>
          </p:cNvPr>
          <p:cNvGrpSpPr/>
          <p:nvPr/>
        </p:nvGrpSpPr>
        <p:grpSpPr>
          <a:xfrm>
            <a:off x="4635537" y="10004017"/>
            <a:ext cx="978465" cy="935393"/>
            <a:chOff x="3542644" y="8840674"/>
            <a:chExt cx="978465" cy="935393"/>
          </a:xfrm>
        </p:grpSpPr>
        <p:pic>
          <p:nvPicPr>
            <p:cNvPr id="96" name="Picture 95" descr="A blue square with a black border&#10;&#10;AI-generated content may be incorrect.">
              <a:extLst>
                <a:ext uri="{FF2B5EF4-FFF2-40B4-BE49-F238E27FC236}">
                  <a16:creationId xmlns:a16="http://schemas.microsoft.com/office/drawing/2014/main" id="{57773045-E219-6EF5-F948-4EBE0023A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6710" y="8840674"/>
              <a:ext cx="914399" cy="935393"/>
            </a:xfrm>
            <a:prstGeom prst="rect">
              <a:avLst/>
            </a:prstGeom>
          </p:spPr>
        </p:pic>
        <p:pic>
          <p:nvPicPr>
            <p:cNvPr id="97" name="Graphic 96" descr="Baby with solid fill">
              <a:extLst>
                <a:ext uri="{FF2B5EF4-FFF2-40B4-BE49-F238E27FC236}">
                  <a16:creationId xmlns:a16="http://schemas.microsoft.com/office/drawing/2014/main" id="{77664AA9-1F3B-320B-1F45-B31A9B28C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756271" y="8911455"/>
              <a:ext cx="563241" cy="563241"/>
            </a:xfrm>
            <a:prstGeom prst="rect">
              <a:avLst/>
            </a:prstGeom>
          </p:spPr>
        </p:pic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DEC5FEA5-E41C-1A11-8C76-4A81C1628FFC}"/>
                </a:ext>
              </a:extLst>
            </p:cNvPr>
            <p:cNvSpPr txBox="1"/>
            <p:nvPr/>
          </p:nvSpPr>
          <p:spPr>
            <a:xfrm>
              <a:off x="3542644" y="9494177"/>
              <a:ext cx="5886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Name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D24D9C5A-A747-FA07-C4B8-C1010FAC16D9}"/>
              </a:ext>
            </a:extLst>
          </p:cNvPr>
          <p:cNvGrpSpPr/>
          <p:nvPr/>
        </p:nvGrpSpPr>
        <p:grpSpPr>
          <a:xfrm>
            <a:off x="4279823" y="7891611"/>
            <a:ext cx="914399" cy="653741"/>
            <a:chOff x="3629521" y="9998728"/>
            <a:chExt cx="914399" cy="653741"/>
          </a:xfrm>
        </p:grpSpPr>
        <p:pic>
          <p:nvPicPr>
            <p:cNvPr id="111" name="Picture 110" descr="A blue square with a black border&#10;&#10;AI-generated content may be incorrect.">
              <a:extLst>
                <a:ext uri="{FF2B5EF4-FFF2-40B4-BE49-F238E27FC236}">
                  <a16:creationId xmlns:a16="http://schemas.microsoft.com/office/drawing/2014/main" id="{698541B0-84ED-CABC-7E64-5470E49BE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9521" y="9998728"/>
              <a:ext cx="914399" cy="591605"/>
            </a:xfrm>
            <a:prstGeom prst="rect">
              <a:avLst/>
            </a:prstGeom>
          </p:spPr>
        </p:pic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BF4B0568-BE36-1C8F-D542-040B0AB1861A}"/>
                </a:ext>
              </a:extLst>
            </p:cNvPr>
            <p:cNvSpPr txBox="1"/>
            <p:nvPr/>
          </p:nvSpPr>
          <p:spPr>
            <a:xfrm>
              <a:off x="3637892" y="10006138"/>
              <a:ext cx="7906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Fam</a:t>
              </a:r>
            </a:p>
            <a:p>
              <a:r>
                <a:rPr lang="en-US" dirty="0"/>
                <a:t>Name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43CBB79C-A440-DF3E-D943-ABB5B0A42CCE}"/>
              </a:ext>
            </a:extLst>
          </p:cNvPr>
          <p:cNvGrpSpPr/>
          <p:nvPr/>
        </p:nvGrpSpPr>
        <p:grpSpPr>
          <a:xfrm>
            <a:off x="1522457" y="8056968"/>
            <a:ext cx="914399" cy="646331"/>
            <a:chOff x="1603114" y="10019609"/>
            <a:chExt cx="914399" cy="646331"/>
          </a:xfrm>
        </p:grpSpPr>
        <p:pic>
          <p:nvPicPr>
            <p:cNvPr id="114" name="Picture 113" descr="A purple paper with a black border&#10;&#10;AI-generated content may be incorrect.">
              <a:extLst>
                <a:ext uri="{FF2B5EF4-FFF2-40B4-BE49-F238E27FC236}">
                  <a16:creationId xmlns:a16="http://schemas.microsoft.com/office/drawing/2014/main" id="{893B4B4B-6CFE-F3B7-F016-F277DF8BD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3114" y="10024874"/>
              <a:ext cx="914399" cy="563268"/>
            </a:xfrm>
            <a:prstGeom prst="rect">
              <a:avLst/>
            </a:prstGeom>
          </p:spPr>
        </p:pic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D9779321-264C-5A55-5E56-3E0A82FC9359}"/>
                </a:ext>
              </a:extLst>
            </p:cNvPr>
            <p:cNvSpPr txBox="1"/>
            <p:nvPr/>
          </p:nvSpPr>
          <p:spPr>
            <a:xfrm>
              <a:off x="1647325" y="10019609"/>
              <a:ext cx="7906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Fam</a:t>
              </a:r>
            </a:p>
            <a:p>
              <a:r>
                <a:rPr lang="en-US" dirty="0"/>
                <a:t>Name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17B3A2B1-BF62-14EB-DB90-899EBE9EBEA8}"/>
              </a:ext>
            </a:extLst>
          </p:cNvPr>
          <p:cNvGrpSpPr/>
          <p:nvPr/>
        </p:nvGrpSpPr>
        <p:grpSpPr>
          <a:xfrm>
            <a:off x="49877" y="8090258"/>
            <a:ext cx="914399" cy="646331"/>
            <a:chOff x="2637146" y="9998728"/>
            <a:chExt cx="914399" cy="646331"/>
          </a:xfrm>
        </p:grpSpPr>
        <p:pic>
          <p:nvPicPr>
            <p:cNvPr id="117" name="Picture 116" descr="A pink paper with a black border&#10;&#10;AI-generated content may be incorrect.">
              <a:extLst>
                <a:ext uri="{FF2B5EF4-FFF2-40B4-BE49-F238E27FC236}">
                  <a16:creationId xmlns:a16="http://schemas.microsoft.com/office/drawing/2014/main" id="{D1F87999-7B44-53D0-5FBA-147C41CC2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7146" y="9998728"/>
              <a:ext cx="914399" cy="593073"/>
            </a:xfrm>
            <a:prstGeom prst="rect">
              <a:avLst/>
            </a:prstGeom>
          </p:spPr>
        </p:pic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20939DA0-7F69-13BB-358C-13D10CCF8F4E}"/>
                </a:ext>
              </a:extLst>
            </p:cNvPr>
            <p:cNvSpPr txBox="1"/>
            <p:nvPr/>
          </p:nvSpPr>
          <p:spPr>
            <a:xfrm>
              <a:off x="2699044" y="9998728"/>
              <a:ext cx="7906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Fam</a:t>
              </a:r>
            </a:p>
            <a:p>
              <a:r>
                <a:rPr lang="en-US" dirty="0"/>
                <a:t>Name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A8C84E74-CA7D-2DD6-9AC9-F675184D08E7}"/>
              </a:ext>
            </a:extLst>
          </p:cNvPr>
          <p:cNvGrpSpPr/>
          <p:nvPr/>
        </p:nvGrpSpPr>
        <p:grpSpPr>
          <a:xfrm>
            <a:off x="5648600" y="7901733"/>
            <a:ext cx="914399" cy="657154"/>
            <a:chOff x="5697585" y="9930988"/>
            <a:chExt cx="914399" cy="657154"/>
          </a:xfrm>
        </p:grpSpPr>
        <p:pic>
          <p:nvPicPr>
            <p:cNvPr id="120" name="Picture 119" descr="A green square with a black border&#10;&#10;AI-generated content may be incorrect.">
              <a:extLst>
                <a:ext uri="{FF2B5EF4-FFF2-40B4-BE49-F238E27FC236}">
                  <a16:creationId xmlns:a16="http://schemas.microsoft.com/office/drawing/2014/main" id="{BBF06211-DF4F-BB91-96B8-4D09EB1DC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7585" y="9989607"/>
              <a:ext cx="914399" cy="598535"/>
            </a:xfrm>
            <a:prstGeom prst="rect">
              <a:avLst/>
            </a:prstGeom>
          </p:spPr>
        </p:pic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87FFDEE1-35BA-4875-3E2D-19D038D531C0}"/>
                </a:ext>
              </a:extLst>
            </p:cNvPr>
            <p:cNvSpPr txBox="1"/>
            <p:nvPr/>
          </p:nvSpPr>
          <p:spPr>
            <a:xfrm>
              <a:off x="5751112" y="9930988"/>
              <a:ext cx="7906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Fam</a:t>
              </a:r>
              <a:br>
                <a:rPr lang="en-US" dirty="0"/>
              </a:br>
              <a:r>
                <a:rPr lang="en-US" dirty="0"/>
                <a:t>Name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9019EC94-2210-32BC-24C7-35D641A29BA8}"/>
              </a:ext>
            </a:extLst>
          </p:cNvPr>
          <p:cNvGrpSpPr/>
          <p:nvPr/>
        </p:nvGrpSpPr>
        <p:grpSpPr>
          <a:xfrm>
            <a:off x="2520270" y="11101824"/>
            <a:ext cx="1062460" cy="935394"/>
            <a:chOff x="4724278" y="7034012"/>
            <a:chExt cx="1062460" cy="935394"/>
          </a:xfrm>
        </p:grpSpPr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8658F95E-5F9F-2750-2CF3-B53A46B4AE2E}"/>
                </a:ext>
              </a:extLst>
            </p:cNvPr>
            <p:cNvGrpSpPr/>
            <p:nvPr/>
          </p:nvGrpSpPr>
          <p:grpSpPr>
            <a:xfrm>
              <a:off x="4724278" y="7034012"/>
              <a:ext cx="978413" cy="935394"/>
              <a:chOff x="1151258" y="6892109"/>
              <a:chExt cx="978413" cy="935394"/>
            </a:xfrm>
          </p:grpSpPr>
          <p:pic>
            <p:nvPicPr>
              <p:cNvPr id="125" name="Picture 124" descr="A yellow square with a black corner&#10;&#10;AI-generated content may be incorrect.">
                <a:extLst>
                  <a:ext uri="{FF2B5EF4-FFF2-40B4-BE49-F238E27FC236}">
                    <a16:creationId xmlns:a16="http://schemas.microsoft.com/office/drawing/2014/main" id="{4A4025FF-D9C0-BD29-0DC6-D30A99DED8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5271" y="6892109"/>
                <a:ext cx="914400" cy="935394"/>
              </a:xfrm>
              <a:prstGeom prst="rect">
                <a:avLst/>
              </a:prstGeom>
            </p:spPr>
          </p:pic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18AD5530-A2F1-8B13-64E2-A84081512900}"/>
                  </a:ext>
                </a:extLst>
              </p:cNvPr>
              <p:cNvSpPr txBox="1"/>
              <p:nvPr/>
            </p:nvSpPr>
            <p:spPr>
              <a:xfrm>
                <a:off x="1151258" y="6911749"/>
                <a:ext cx="6403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Step</a:t>
                </a:r>
              </a:p>
            </p:txBody>
          </p:sp>
        </p:grpSp>
        <p:pic>
          <p:nvPicPr>
            <p:cNvPr id="124" name="Graphic 123" descr="Man with solid fill">
              <a:extLst>
                <a:ext uri="{FF2B5EF4-FFF2-40B4-BE49-F238E27FC236}">
                  <a16:creationId xmlns:a16="http://schemas.microsoft.com/office/drawing/2014/main" id="{E82A92D0-79E5-D817-2789-15A93F726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124104" y="7133136"/>
              <a:ext cx="662634" cy="662634"/>
            </a:xfrm>
            <a:prstGeom prst="rect">
              <a:avLst/>
            </a:prstGeom>
          </p:spPr>
        </p:pic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F219CAF0-ED29-2232-24BE-C70CD0047997}"/>
              </a:ext>
            </a:extLst>
          </p:cNvPr>
          <p:cNvGrpSpPr/>
          <p:nvPr/>
        </p:nvGrpSpPr>
        <p:grpSpPr>
          <a:xfrm>
            <a:off x="401183" y="11181194"/>
            <a:ext cx="936419" cy="935394"/>
            <a:chOff x="247324" y="6767323"/>
            <a:chExt cx="936419" cy="935394"/>
          </a:xfrm>
        </p:grpSpPr>
        <p:pic>
          <p:nvPicPr>
            <p:cNvPr id="133" name="Picture 132" descr="A pink square with a black corner&#10;&#10;AI-generated content may be incorrect.">
              <a:extLst>
                <a:ext uri="{FF2B5EF4-FFF2-40B4-BE49-F238E27FC236}">
                  <a16:creationId xmlns:a16="http://schemas.microsoft.com/office/drawing/2014/main" id="{A03BDC97-538A-62EA-49A8-4BFC44D77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324" y="6767323"/>
              <a:ext cx="914400" cy="935394"/>
            </a:xfrm>
            <a:prstGeom prst="rect">
              <a:avLst/>
            </a:prstGeom>
          </p:spPr>
        </p:pic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EE167090-CE1C-F92A-D218-112763B95B44}"/>
                </a:ext>
              </a:extLst>
            </p:cNvPr>
            <p:cNvSpPr txBox="1"/>
            <p:nvPr/>
          </p:nvSpPr>
          <p:spPr>
            <a:xfrm>
              <a:off x="264950" y="6822657"/>
              <a:ext cx="4900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Ex-</a:t>
              </a:r>
            </a:p>
          </p:txBody>
        </p:sp>
        <p:pic>
          <p:nvPicPr>
            <p:cNvPr id="135" name="Graphic 134" descr="Man with solid fill">
              <a:extLst>
                <a:ext uri="{FF2B5EF4-FFF2-40B4-BE49-F238E27FC236}">
                  <a16:creationId xmlns:a16="http://schemas.microsoft.com/office/drawing/2014/main" id="{3355BB5E-D091-AC54-909F-059E0016E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21109" y="6916006"/>
              <a:ext cx="662634" cy="662634"/>
            </a:xfrm>
            <a:prstGeom prst="rect">
              <a:avLst/>
            </a:prstGeom>
          </p:spPr>
        </p:pic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6641D2E4-1EC3-E8ED-36BA-D658D7E42C3D}"/>
              </a:ext>
            </a:extLst>
          </p:cNvPr>
          <p:cNvGrpSpPr/>
          <p:nvPr/>
        </p:nvGrpSpPr>
        <p:grpSpPr>
          <a:xfrm>
            <a:off x="1408637" y="11126644"/>
            <a:ext cx="941764" cy="935394"/>
            <a:chOff x="1462382" y="6792247"/>
            <a:chExt cx="941764" cy="935394"/>
          </a:xfrm>
        </p:grpSpPr>
        <p:pic>
          <p:nvPicPr>
            <p:cNvPr id="137" name="Picture 136" descr="A pink square with a black corner&#10;&#10;AI-generated content may be incorrect.">
              <a:extLst>
                <a:ext uri="{FF2B5EF4-FFF2-40B4-BE49-F238E27FC236}">
                  <a16:creationId xmlns:a16="http://schemas.microsoft.com/office/drawing/2014/main" id="{4AFA1B51-4557-9C4B-105F-94CEB37C30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382" y="6792247"/>
              <a:ext cx="914400" cy="935394"/>
            </a:xfrm>
            <a:prstGeom prst="rect">
              <a:avLst/>
            </a:prstGeom>
          </p:spPr>
        </p:pic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6F9CEB0C-64B9-8FB0-5C6B-BA6FBA4838EF}"/>
                </a:ext>
              </a:extLst>
            </p:cNvPr>
            <p:cNvSpPr txBox="1"/>
            <p:nvPr/>
          </p:nvSpPr>
          <p:spPr>
            <a:xfrm>
              <a:off x="1480008" y="6847581"/>
              <a:ext cx="4900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Ex-</a:t>
              </a:r>
            </a:p>
          </p:txBody>
        </p:sp>
        <p:pic>
          <p:nvPicPr>
            <p:cNvPr id="139" name="Graphic 138" descr="Woman Shrugging with solid fill">
              <a:extLst>
                <a:ext uri="{FF2B5EF4-FFF2-40B4-BE49-F238E27FC236}">
                  <a16:creationId xmlns:a16="http://schemas.microsoft.com/office/drawing/2014/main" id="{0F2FF8C1-2A37-BDDD-171C-1D8A4C1CBDD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765224" y="6986014"/>
              <a:ext cx="638922" cy="638922"/>
            </a:xfrm>
            <a:prstGeom prst="rect">
              <a:avLst/>
            </a:prstGeom>
          </p:spPr>
        </p:pic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89CE08B8-7FF0-ABE4-F901-42E54CA33919}"/>
              </a:ext>
            </a:extLst>
          </p:cNvPr>
          <p:cNvGrpSpPr/>
          <p:nvPr/>
        </p:nvGrpSpPr>
        <p:grpSpPr>
          <a:xfrm>
            <a:off x="5708961" y="11074768"/>
            <a:ext cx="905753" cy="917743"/>
            <a:chOff x="5175586" y="11237745"/>
            <a:chExt cx="905753" cy="917743"/>
          </a:xfrm>
        </p:grpSpPr>
        <p:pic>
          <p:nvPicPr>
            <p:cNvPr id="141" name="Picture 140" descr="A white paper with a black corner&#10;&#10;AI-generated content may be incorrect.">
              <a:extLst>
                <a:ext uri="{FF2B5EF4-FFF2-40B4-BE49-F238E27FC236}">
                  <a16:creationId xmlns:a16="http://schemas.microsoft.com/office/drawing/2014/main" id="{F1BE96A7-1037-A6D1-0AC7-FC319BA9A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4194" y="11237745"/>
              <a:ext cx="897145" cy="917743"/>
            </a:xfrm>
            <a:prstGeom prst="rect">
              <a:avLst/>
            </a:prstGeom>
          </p:spPr>
        </p:pic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BA7BA9A4-D079-0DF4-FC6D-589DBDD43357}"/>
                </a:ext>
              </a:extLst>
            </p:cNvPr>
            <p:cNvSpPr txBox="1"/>
            <p:nvPr/>
          </p:nvSpPr>
          <p:spPr>
            <a:xfrm>
              <a:off x="5175586" y="11282366"/>
              <a:ext cx="753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Other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2647553-9094-8A9C-0F5C-512E32EFE96C}"/>
              </a:ext>
            </a:extLst>
          </p:cNvPr>
          <p:cNvGrpSpPr/>
          <p:nvPr/>
        </p:nvGrpSpPr>
        <p:grpSpPr>
          <a:xfrm>
            <a:off x="-3555" y="8633987"/>
            <a:ext cx="956064" cy="935393"/>
            <a:chOff x="2517513" y="5732718"/>
            <a:chExt cx="956064" cy="935393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DF98EF8-125C-66AA-8012-7C3137A35F02}"/>
                </a:ext>
              </a:extLst>
            </p:cNvPr>
            <p:cNvGrpSpPr/>
            <p:nvPr/>
          </p:nvGrpSpPr>
          <p:grpSpPr>
            <a:xfrm>
              <a:off x="2559178" y="5732718"/>
              <a:ext cx="914399" cy="935393"/>
              <a:chOff x="2559178" y="5732718"/>
              <a:chExt cx="914399" cy="935393"/>
            </a:xfrm>
          </p:grpSpPr>
          <p:pic>
            <p:nvPicPr>
              <p:cNvPr id="17" name="Picture 16" descr="A pink paper with a black border&#10;&#10;AI-generated content may be incorrect.">
                <a:extLst>
                  <a:ext uri="{FF2B5EF4-FFF2-40B4-BE49-F238E27FC236}">
                    <a16:creationId xmlns:a16="http://schemas.microsoft.com/office/drawing/2014/main" id="{7849884A-C238-89B9-3163-4A1772618D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59178" y="5732718"/>
                <a:ext cx="914399" cy="935393"/>
              </a:xfrm>
              <a:prstGeom prst="rect">
                <a:avLst/>
              </a:prstGeom>
            </p:spPr>
          </p:pic>
          <p:pic>
            <p:nvPicPr>
              <p:cNvPr id="18" name="Graphic 17" descr="Man and woman with solid fill">
                <a:extLst>
                  <a:ext uri="{FF2B5EF4-FFF2-40B4-BE49-F238E27FC236}">
                    <a16:creationId xmlns:a16="http://schemas.microsoft.com/office/drawing/2014/main" id="{1DE330B3-E4AA-B2C9-37CC-C8D337F23A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650281" y="5732719"/>
                <a:ext cx="749151" cy="749151"/>
              </a:xfrm>
              <a:prstGeom prst="rect">
                <a:avLst/>
              </a:prstGeom>
            </p:spPr>
          </p:pic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9FF746A-F2FA-C183-58C9-5D35A0FD2804}"/>
                </a:ext>
              </a:extLst>
            </p:cNvPr>
            <p:cNvSpPr txBox="1"/>
            <p:nvPr/>
          </p:nvSpPr>
          <p:spPr>
            <a:xfrm>
              <a:off x="2517513" y="6390372"/>
              <a:ext cx="5196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Name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ADD1F31A-38B8-FBC0-DDD4-8006AC5131B1}"/>
              </a:ext>
            </a:extLst>
          </p:cNvPr>
          <p:cNvGrpSpPr/>
          <p:nvPr/>
        </p:nvGrpSpPr>
        <p:grpSpPr>
          <a:xfrm>
            <a:off x="452763" y="9270883"/>
            <a:ext cx="990463" cy="973852"/>
            <a:chOff x="2501623" y="6779382"/>
            <a:chExt cx="990463" cy="973852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F846F49F-DDB6-B1A1-AF73-F1AD8AF01EC7}"/>
                </a:ext>
              </a:extLst>
            </p:cNvPr>
            <p:cNvGrpSpPr/>
            <p:nvPr/>
          </p:nvGrpSpPr>
          <p:grpSpPr>
            <a:xfrm>
              <a:off x="2577687" y="6779382"/>
              <a:ext cx="914399" cy="935393"/>
              <a:chOff x="2577687" y="6779382"/>
              <a:chExt cx="914399" cy="935393"/>
            </a:xfrm>
          </p:grpSpPr>
          <p:pic>
            <p:nvPicPr>
              <p:cNvPr id="75" name="Picture 74" descr="A pink paper with a black border&#10;&#10;AI-generated content may be incorrect.">
                <a:extLst>
                  <a:ext uri="{FF2B5EF4-FFF2-40B4-BE49-F238E27FC236}">
                    <a16:creationId xmlns:a16="http://schemas.microsoft.com/office/drawing/2014/main" id="{B1F3B7DB-FB4B-F725-90E1-EF5FCED0C8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7687" y="6779382"/>
                <a:ext cx="914399" cy="935393"/>
              </a:xfrm>
              <a:prstGeom prst="rect">
                <a:avLst/>
              </a:prstGeom>
            </p:spPr>
          </p:pic>
          <p:pic>
            <p:nvPicPr>
              <p:cNvPr id="76" name="Graphic 75" descr="Man with solid fill">
                <a:extLst>
                  <a:ext uri="{FF2B5EF4-FFF2-40B4-BE49-F238E27FC236}">
                    <a16:creationId xmlns:a16="http://schemas.microsoft.com/office/drawing/2014/main" id="{2150BC45-8DBB-0D8D-A1DB-D3A90AF320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653557" y="6860907"/>
                <a:ext cx="662634" cy="662634"/>
              </a:xfrm>
              <a:prstGeom prst="rect">
                <a:avLst/>
              </a:prstGeom>
            </p:spPr>
          </p:pic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2D74B51-20EB-C056-B70B-C8F6043DBBAC}"/>
                </a:ext>
              </a:extLst>
            </p:cNvPr>
            <p:cNvSpPr txBox="1"/>
            <p:nvPr/>
          </p:nvSpPr>
          <p:spPr>
            <a:xfrm>
              <a:off x="2501623" y="7476235"/>
              <a:ext cx="5886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Name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4EC37135-F844-1D5C-1E25-1D05676B20B6}"/>
              </a:ext>
            </a:extLst>
          </p:cNvPr>
          <p:cNvGrpSpPr/>
          <p:nvPr/>
        </p:nvGrpSpPr>
        <p:grpSpPr>
          <a:xfrm>
            <a:off x="553660" y="10161010"/>
            <a:ext cx="960692" cy="935393"/>
            <a:chOff x="2551732" y="8846327"/>
            <a:chExt cx="960692" cy="935393"/>
          </a:xfrm>
        </p:grpSpPr>
        <p:pic>
          <p:nvPicPr>
            <p:cNvPr id="92" name="Picture 91" descr="A pink paper with a black border&#10;&#10;AI-generated content may be incorrect.">
              <a:extLst>
                <a:ext uri="{FF2B5EF4-FFF2-40B4-BE49-F238E27FC236}">
                  <a16:creationId xmlns:a16="http://schemas.microsoft.com/office/drawing/2014/main" id="{A0D67C95-9883-84DC-4804-5CF1D40C8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8025" y="8846327"/>
              <a:ext cx="914399" cy="935393"/>
            </a:xfrm>
            <a:prstGeom prst="rect">
              <a:avLst/>
            </a:prstGeom>
          </p:spPr>
        </p:pic>
        <p:pic>
          <p:nvPicPr>
            <p:cNvPr id="93" name="Graphic 92" descr="Baby with solid fill">
              <a:extLst>
                <a:ext uri="{FF2B5EF4-FFF2-40B4-BE49-F238E27FC236}">
                  <a16:creationId xmlns:a16="http://schemas.microsoft.com/office/drawing/2014/main" id="{B6839A0A-C003-2F8B-FB09-C05B450A3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815421" y="8888259"/>
              <a:ext cx="563241" cy="563241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F0D4D625-794A-5ACA-360E-90131F3DD833}"/>
                </a:ext>
              </a:extLst>
            </p:cNvPr>
            <p:cNvSpPr txBox="1"/>
            <p:nvPr/>
          </p:nvSpPr>
          <p:spPr>
            <a:xfrm>
              <a:off x="2551732" y="9491148"/>
              <a:ext cx="5886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Name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2AC67ED-6499-87BF-5CFA-5255FFD2C5AC}"/>
              </a:ext>
            </a:extLst>
          </p:cNvPr>
          <p:cNvGrpSpPr/>
          <p:nvPr/>
        </p:nvGrpSpPr>
        <p:grpSpPr>
          <a:xfrm>
            <a:off x="19627" y="9629768"/>
            <a:ext cx="984094" cy="935393"/>
            <a:chOff x="2529057" y="7747725"/>
            <a:chExt cx="984094" cy="935393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72B01F05-482B-3183-6E47-AB45D00AC7BC}"/>
                </a:ext>
              </a:extLst>
            </p:cNvPr>
            <p:cNvGrpSpPr/>
            <p:nvPr/>
          </p:nvGrpSpPr>
          <p:grpSpPr>
            <a:xfrm>
              <a:off x="2598752" y="7747725"/>
              <a:ext cx="914399" cy="935393"/>
              <a:chOff x="2598752" y="7740112"/>
              <a:chExt cx="914399" cy="935393"/>
            </a:xfrm>
          </p:grpSpPr>
          <p:pic>
            <p:nvPicPr>
              <p:cNvPr id="85" name="Picture 84" descr="A pink paper with a black border&#10;&#10;AI-generated content may be incorrect.">
                <a:extLst>
                  <a:ext uri="{FF2B5EF4-FFF2-40B4-BE49-F238E27FC236}">
                    <a16:creationId xmlns:a16="http://schemas.microsoft.com/office/drawing/2014/main" id="{626A5EC8-48A2-3989-E08B-A557C9579B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98752" y="7740112"/>
                <a:ext cx="914399" cy="935393"/>
              </a:xfrm>
              <a:prstGeom prst="rect">
                <a:avLst/>
              </a:prstGeom>
            </p:spPr>
          </p:pic>
          <p:pic>
            <p:nvPicPr>
              <p:cNvPr id="86" name="Graphic 85" descr="Woman Shrugging with solid fill">
                <a:extLst>
                  <a:ext uri="{FF2B5EF4-FFF2-40B4-BE49-F238E27FC236}">
                    <a16:creationId xmlns:a16="http://schemas.microsoft.com/office/drawing/2014/main" id="{76B7154B-77A2-15C2-34D7-BCD57125B6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2701503" y="7820012"/>
                <a:ext cx="638922" cy="638922"/>
              </a:xfrm>
              <a:prstGeom prst="rect">
                <a:avLst/>
              </a:prstGeom>
            </p:spPr>
          </p:pic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F3CD2072-61EE-1258-75EF-26406D661661}"/>
                </a:ext>
              </a:extLst>
            </p:cNvPr>
            <p:cNvSpPr txBox="1"/>
            <p:nvPr/>
          </p:nvSpPr>
          <p:spPr>
            <a:xfrm>
              <a:off x="2529057" y="8393833"/>
              <a:ext cx="5886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Name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62E3535-BAFB-F6AD-C68C-291680B946C2}"/>
              </a:ext>
            </a:extLst>
          </p:cNvPr>
          <p:cNvGrpSpPr/>
          <p:nvPr/>
        </p:nvGrpSpPr>
        <p:grpSpPr>
          <a:xfrm>
            <a:off x="3517826" y="11082070"/>
            <a:ext cx="1062460" cy="935394"/>
            <a:chOff x="4724278" y="7034012"/>
            <a:chExt cx="1062460" cy="93539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2972D1B-E852-3571-49DA-68B48F47B99C}"/>
                </a:ext>
              </a:extLst>
            </p:cNvPr>
            <p:cNvGrpSpPr/>
            <p:nvPr/>
          </p:nvGrpSpPr>
          <p:grpSpPr>
            <a:xfrm>
              <a:off x="4724278" y="7034012"/>
              <a:ext cx="978413" cy="935394"/>
              <a:chOff x="1151258" y="6892109"/>
              <a:chExt cx="978413" cy="935394"/>
            </a:xfrm>
          </p:grpSpPr>
          <p:pic>
            <p:nvPicPr>
              <p:cNvPr id="140" name="Picture 139" descr="A yellow square with a black corner&#10;&#10;AI-generated content may be incorrect.">
                <a:extLst>
                  <a:ext uri="{FF2B5EF4-FFF2-40B4-BE49-F238E27FC236}">
                    <a16:creationId xmlns:a16="http://schemas.microsoft.com/office/drawing/2014/main" id="{77AB2EEE-99BE-B523-408B-857F0CB88F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5271" y="6892109"/>
                <a:ext cx="914400" cy="935394"/>
              </a:xfrm>
              <a:prstGeom prst="rect">
                <a:avLst/>
              </a:prstGeom>
            </p:spPr>
          </p:pic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F8665148-0361-7FA7-C450-B7C08D66ED21}"/>
                  </a:ext>
                </a:extLst>
              </p:cNvPr>
              <p:cNvSpPr txBox="1"/>
              <p:nvPr/>
            </p:nvSpPr>
            <p:spPr>
              <a:xfrm>
                <a:off x="1151258" y="6911749"/>
                <a:ext cx="6403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Step</a:t>
                </a:r>
              </a:p>
            </p:txBody>
          </p:sp>
        </p:grpSp>
        <p:pic>
          <p:nvPicPr>
            <p:cNvPr id="4" name="Graphic 3" descr="Man with solid fill">
              <a:extLst>
                <a:ext uri="{FF2B5EF4-FFF2-40B4-BE49-F238E27FC236}">
                  <a16:creationId xmlns:a16="http://schemas.microsoft.com/office/drawing/2014/main" id="{54BB5470-BFEF-D7BD-A12E-8955587EA0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124104" y="7133136"/>
              <a:ext cx="662634" cy="662634"/>
            </a:xfrm>
            <a:prstGeom prst="rect">
              <a:avLst/>
            </a:prstGeom>
          </p:spPr>
        </p:pic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851871D7-5BC7-838F-6A71-8449BDF57A9D}"/>
              </a:ext>
            </a:extLst>
          </p:cNvPr>
          <p:cNvGrpSpPr/>
          <p:nvPr/>
        </p:nvGrpSpPr>
        <p:grpSpPr>
          <a:xfrm>
            <a:off x="4515382" y="11044814"/>
            <a:ext cx="949958" cy="935394"/>
            <a:chOff x="3389673" y="11325517"/>
            <a:chExt cx="949958" cy="935394"/>
          </a:xfrm>
        </p:grpSpPr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CFCC9679-FD85-4D74-CF83-66C56E774376}"/>
                </a:ext>
              </a:extLst>
            </p:cNvPr>
            <p:cNvGrpSpPr/>
            <p:nvPr/>
          </p:nvGrpSpPr>
          <p:grpSpPr>
            <a:xfrm>
              <a:off x="3389673" y="11325517"/>
              <a:ext cx="949958" cy="935394"/>
              <a:chOff x="1179713" y="6892109"/>
              <a:chExt cx="949958" cy="935394"/>
            </a:xfrm>
          </p:grpSpPr>
          <p:pic>
            <p:nvPicPr>
              <p:cNvPr id="148" name="Picture 147" descr="A yellow square with a black corner&#10;&#10;AI-generated content may be incorrect.">
                <a:extLst>
                  <a:ext uri="{FF2B5EF4-FFF2-40B4-BE49-F238E27FC236}">
                    <a16:creationId xmlns:a16="http://schemas.microsoft.com/office/drawing/2014/main" id="{27B5D449-011C-5784-1255-3318221010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5271" y="6892109"/>
                <a:ext cx="914400" cy="935394"/>
              </a:xfrm>
              <a:prstGeom prst="rect">
                <a:avLst/>
              </a:prstGeom>
            </p:spPr>
          </p:pic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9F759D5C-B914-5A95-0073-4A71D36F8CB4}"/>
                  </a:ext>
                </a:extLst>
              </p:cNvPr>
              <p:cNvSpPr txBox="1"/>
              <p:nvPr/>
            </p:nvSpPr>
            <p:spPr>
              <a:xfrm>
                <a:off x="1179713" y="6925285"/>
                <a:ext cx="6403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Step</a:t>
                </a:r>
              </a:p>
            </p:txBody>
          </p:sp>
        </p:grpSp>
        <p:pic>
          <p:nvPicPr>
            <p:cNvPr id="153" name="Graphic 152" descr="Baby with solid fill">
              <a:extLst>
                <a:ext uri="{FF2B5EF4-FFF2-40B4-BE49-F238E27FC236}">
                  <a16:creationId xmlns:a16="http://schemas.microsoft.com/office/drawing/2014/main" id="{F1FD0DA1-322D-CE87-0651-A31FCFD17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722907" y="11592856"/>
              <a:ext cx="592015" cy="592015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E4F2D08-52F8-4207-6EDD-7083D1AEE920}"/>
              </a:ext>
            </a:extLst>
          </p:cNvPr>
          <p:cNvGrpSpPr/>
          <p:nvPr/>
        </p:nvGrpSpPr>
        <p:grpSpPr>
          <a:xfrm>
            <a:off x="4158156" y="9414738"/>
            <a:ext cx="942528" cy="935393"/>
            <a:chOff x="3601392" y="6742112"/>
            <a:chExt cx="942528" cy="935393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BAFE788-4FD7-2B2E-5A01-39400AC26616}"/>
                </a:ext>
              </a:extLst>
            </p:cNvPr>
            <p:cNvGrpSpPr/>
            <p:nvPr/>
          </p:nvGrpSpPr>
          <p:grpSpPr>
            <a:xfrm>
              <a:off x="3629521" y="6742112"/>
              <a:ext cx="914399" cy="935393"/>
              <a:chOff x="3619810" y="6740796"/>
              <a:chExt cx="914399" cy="935393"/>
            </a:xfrm>
          </p:grpSpPr>
          <p:pic>
            <p:nvPicPr>
              <p:cNvPr id="32" name="Picture 31" descr="A blue square with a black border&#10;&#10;AI-generated content may be incorrect.">
                <a:extLst>
                  <a:ext uri="{FF2B5EF4-FFF2-40B4-BE49-F238E27FC236}">
                    <a16:creationId xmlns:a16="http://schemas.microsoft.com/office/drawing/2014/main" id="{D31BC292-69EA-4435-E8DB-30E9860B5A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19810" y="6740796"/>
                <a:ext cx="914399" cy="935393"/>
              </a:xfrm>
              <a:prstGeom prst="rect">
                <a:avLst/>
              </a:prstGeom>
            </p:spPr>
          </p:pic>
          <p:pic>
            <p:nvPicPr>
              <p:cNvPr id="33" name="Graphic 32" descr="Man with solid fill">
                <a:extLst>
                  <a:ext uri="{FF2B5EF4-FFF2-40B4-BE49-F238E27FC236}">
                    <a16:creationId xmlns:a16="http://schemas.microsoft.com/office/drawing/2014/main" id="{BF9D3F0A-C060-60FE-463E-8FEA9543CD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716124" y="6804719"/>
                <a:ext cx="662634" cy="662634"/>
              </a:xfrm>
              <a:prstGeom prst="rect">
                <a:avLst/>
              </a:prstGeom>
            </p:spPr>
          </p:pic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7C00A31-A318-2682-58E9-E128200CF7BC}"/>
                </a:ext>
              </a:extLst>
            </p:cNvPr>
            <p:cNvSpPr txBox="1"/>
            <p:nvPr/>
          </p:nvSpPr>
          <p:spPr>
            <a:xfrm>
              <a:off x="3601392" y="7424530"/>
              <a:ext cx="5196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Name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B37EDFD-84F7-4111-E010-D705995C1D27}"/>
              </a:ext>
            </a:extLst>
          </p:cNvPr>
          <p:cNvGrpSpPr/>
          <p:nvPr/>
        </p:nvGrpSpPr>
        <p:grpSpPr>
          <a:xfrm>
            <a:off x="4455122" y="8479295"/>
            <a:ext cx="939373" cy="958816"/>
            <a:chOff x="2924820" y="5172222"/>
            <a:chExt cx="939373" cy="958816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3FF371F-BC70-8AD9-00A3-F83A176963F8}"/>
                </a:ext>
              </a:extLst>
            </p:cNvPr>
            <p:cNvGrpSpPr/>
            <p:nvPr/>
          </p:nvGrpSpPr>
          <p:grpSpPr>
            <a:xfrm>
              <a:off x="2949794" y="5172222"/>
              <a:ext cx="914399" cy="958816"/>
              <a:chOff x="3625977" y="5693546"/>
              <a:chExt cx="914399" cy="958816"/>
            </a:xfrm>
          </p:grpSpPr>
          <p:pic>
            <p:nvPicPr>
              <p:cNvPr id="22" name="Picture 21" descr="A blue square with a black border&#10;&#10;AI-generated content may be incorrect.">
                <a:extLst>
                  <a:ext uri="{FF2B5EF4-FFF2-40B4-BE49-F238E27FC236}">
                    <a16:creationId xmlns:a16="http://schemas.microsoft.com/office/drawing/2014/main" id="{69143F05-9DD4-E796-746E-2A7EBE1456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25977" y="5716969"/>
                <a:ext cx="914399" cy="935393"/>
              </a:xfrm>
              <a:prstGeom prst="rect">
                <a:avLst/>
              </a:prstGeom>
            </p:spPr>
          </p:pic>
          <p:pic>
            <p:nvPicPr>
              <p:cNvPr id="23" name="Graphic 22" descr="Man and woman with solid fill">
                <a:extLst>
                  <a:ext uri="{FF2B5EF4-FFF2-40B4-BE49-F238E27FC236}">
                    <a16:creationId xmlns:a16="http://schemas.microsoft.com/office/drawing/2014/main" id="{FA94AF9E-9AA2-74D5-B12E-FA81275FB7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701851" y="5693546"/>
                <a:ext cx="749151" cy="749151"/>
              </a:xfrm>
              <a:prstGeom prst="rect">
                <a:avLst/>
              </a:prstGeom>
            </p:spPr>
          </p:pic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6B9E0A5-8C65-5C4C-D4CA-7DC36A255849}"/>
                </a:ext>
              </a:extLst>
            </p:cNvPr>
            <p:cNvSpPr txBox="1"/>
            <p:nvPr/>
          </p:nvSpPr>
          <p:spPr>
            <a:xfrm>
              <a:off x="2924820" y="5869043"/>
              <a:ext cx="5196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Name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CDE84CB-0E55-6126-E5CB-85912122D4E3}"/>
              </a:ext>
            </a:extLst>
          </p:cNvPr>
          <p:cNvGrpSpPr/>
          <p:nvPr/>
        </p:nvGrpSpPr>
        <p:grpSpPr>
          <a:xfrm>
            <a:off x="4610576" y="9159061"/>
            <a:ext cx="957158" cy="935393"/>
            <a:chOff x="3601392" y="7740112"/>
            <a:chExt cx="957158" cy="935393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B3B0FC7-761C-B206-F3B2-4385913D52AC}"/>
                </a:ext>
              </a:extLst>
            </p:cNvPr>
            <p:cNvGrpSpPr/>
            <p:nvPr/>
          </p:nvGrpSpPr>
          <p:grpSpPr>
            <a:xfrm>
              <a:off x="3644151" y="7740112"/>
              <a:ext cx="914399" cy="935393"/>
              <a:chOff x="3644151" y="7740112"/>
              <a:chExt cx="914399" cy="935393"/>
            </a:xfrm>
          </p:grpSpPr>
          <p:pic>
            <p:nvPicPr>
              <p:cNvPr id="52" name="Picture 51" descr="A blue square with a black border&#10;&#10;AI-generated content may be incorrect.">
                <a:extLst>
                  <a:ext uri="{FF2B5EF4-FFF2-40B4-BE49-F238E27FC236}">
                    <a16:creationId xmlns:a16="http://schemas.microsoft.com/office/drawing/2014/main" id="{58C9D54C-C4C3-93DA-C165-CC82D8D718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4151" y="7740112"/>
                <a:ext cx="914399" cy="935393"/>
              </a:xfrm>
              <a:prstGeom prst="rect">
                <a:avLst/>
              </a:prstGeom>
            </p:spPr>
          </p:pic>
          <p:pic>
            <p:nvPicPr>
              <p:cNvPr id="53" name="Graphic 52" descr="Woman Shrugging with solid fill">
                <a:extLst>
                  <a:ext uri="{FF2B5EF4-FFF2-40B4-BE49-F238E27FC236}">
                    <a16:creationId xmlns:a16="http://schemas.microsoft.com/office/drawing/2014/main" id="{B4E22B8E-433C-08AB-F3F9-45DF21D296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3756965" y="7763099"/>
                <a:ext cx="638922" cy="638922"/>
              </a:xfrm>
              <a:prstGeom prst="rect">
                <a:avLst/>
              </a:prstGeom>
            </p:spPr>
          </p:pic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A1DF97B-0D35-A0EE-A8E6-B2345C3A16CE}"/>
                </a:ext>
              </a:extLst>
            </p:cNvPr>
            <p:cNvSpPr txBox="1"/>
            <p:nvPr/>
          </p:nvSpPr>
          <p:spPr>
            <a:xfrm>
              <a:off x="3601392" y="8424244"/>
              <a:ext cx="5196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Name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EDCF567-01CB-03D8-3767-9B3D8D7BA83A}"/>
              </a:ext>
            </a:extLst>
          </p:cNvPr>
          <p:cNvGrpSpPr/>
          <p:nvPr/>
        </p:nvGrpSpPr>
        <p:grpSpPr>
          <a:xfrm>
            <a:off x="5943601" y="8708250"/>
            <a:ext cx="914399" cy="935393"/>
            <a:chOff x="5697586" y="7798687"/>
            <a:chExt cx="914399" cy="935393"/>
          </a:xfrm>
        </p:grpSpPr>
        <p:pic>
          <p:nvPicPr>
            <p:cNvPr id="7" name="Picture 6" descr="A green square with a black border&#10;&#10;AI-generated content may be incorrect.">
              <a:extLst>
                <a:ext uri="{FF2B5EF4-FFF2-40B4-BE49-F238E27FC236}">
                  <a16:creationId xmlns:a16="http://schemas.microsoft.com/office/drawing/2014/main" id="{E37508EE-5538-C853-86E8-1632E6EB6C5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7586" y="7798687"/>
              <a:ext cx="914399" cy="935393"/>
            </a:xfrm>
            <a:prstGeom prst="rect">
              <a:avLst/>
            </a:prstGeom>
          </p:spPr>
        </p:pic>
        <p:pic>
          <p:nvPicPr>
            <p:cNvPr id="8" name="Graphic 7" descr="Woman Shrugging with solid fill">
              <a:extLst>
                <a:ext uri="{FF2B5EF4-FFF2-40B4-BE49-F238E27FC236}">
                  <a16:creationId xmlns:a16="http://schemas.microsoft.com/office/drawing/2014/main" id="{6AC8251E-4BDB-2D21-E9F0-CF5EAAEFB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835324" y="7866253"/>
              <a:ext cx="638922" cy="638922"/>
            </a:xfrm>
            <a:prstGeom prst="rect">
              <a:avLst/>
            </a:prstGeom>
          </p:spPr>
        </p:pic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AEA4E58D-01BD-AC24-A8A7-054FAE268772}"/>
              </a:ext>
            </a:extLst>
          </p:cNvPr>
          <p:cNvGrpSpPr/>
          <p:nvPr/>
        </p:nvGrpSpPr>
        <p:grpSpPr>
          <a:xfrm>
            <a:off x="5587297" y="9390952"/>
            <a:ext cx="958671" cy="935393"/>
            <a:chOff x="5643689" y="6753743"/>
            <a:chExt cx="958671" cy="935393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A5AFBAB0-4CF5-533B-9BBF-B97039E4E69D}"/>
                </a:ext>
              </a:extLst>
            </p:cNvPr>
            <p:cNvGrpSpPr/>
            <p:nvPr/>
          </p:nvGrpSpPr>
          <p:grpSpPr>
            <a:xfrm>
              <a:off x="5687961" y="6753743"/>
              <a:ext cx="914399" cy="935393"/>
              <a:chOff x="5687961" y="6753743"/>
              <a:chExt cx="914399" cy="935393"/>
            </a:xfrm>
          </p:grpSpPr>
          <p:pic>
            <p:nvPicPr>
              <p:cNvPr id="107" name="Picture 106" descr="A green square with a black border&#10;&#10;AI-generated content may be incorrect.">
                <a:extLst>
                  <a:ext uri="{FF2B5EF4-FFF2-40B4-BE49-F238E27FC236}">
                    <a16:creationId xmlns:a16="http://schemas.microsoft.com/office/drawing/2014/main" id="{A99052C0-3F5C-6D39-855D-7036530DCA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87961" y="6753743"/>
                <a:ext cx="914399" cy="935393"/>
              </a:xfrm>
              <a:prstGeom prst="rect">
                <a:avLst/>
              </a:prstGeom>
            </p:spPr>
          </p:pic>
          <p:pic>
            <p:nvPicPr>
              <p:cNvPr id="108" name="Graphic 107" descr="Man with solid fill">
                <a:extLst>
                  <a:ext uri="{FF2B5EF4-FFF2-40B4-BE49-F238E27FC236}">
                    <a16:creationId xmlns:a16="http://schemas.microsoft.com/office/drawing/2014/main" id="{F41C9F12-4D50-E69B-EC8F-507898BB70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823468" y="6804719"/>
                <a:ext cx="662634" cy="662634"/>
              </a:xfrm>
              <a:prstGeom prst="rect">
                <a:avLst/>
              </a:prstGeom>
            </p:spPr>
          </p:pic>
        </p:grp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14924E1C-5F53-83B2-5C9F-A2A06A6D201D}"/>
                </a:ext>
              </a:extLst>
            </p:cNvPr>
            <p:cNvSpPr txBox="1"/>
            <p:nvPr/>
          </p:nvSpPr>
          <p:spPr>
            <a:xfrm>
              <a:off x="5643689" y="7435596"/>
              <a:ext cx="5196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Name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C016DA9-6C4E-6C6B-FD20-768EA76C55FE}"/>
              </a:ext>
            </a:extLst>
          </p:cNvPr>
          <p:cNvGrpSpPr/>
          <p:nvPr/>
        </p:nvGrpSpPr>
        <p:grpSpPr>
          <a:xfrm>
            <a:off x="5741301" y="10058445"/>
            <a:ext cx="914399" cy="950852"/>
            <a:chOff x="5697585" y="8800672"/>
            <a:chExt cx="914399" cy="950852"/>
          </a:xfrm>
        </p:grpSpPr>
        <p:pic>
          <p:nvPicPr>
            <p:cNvPr id="64" name="Picture 63" descr="A green square with a black border&#10;&#10;AI-generated content may be incorrect.">
              <a:extLst>
                <a:ext uri="{FF2B5EF4-FFF2-40B4-BE49-F238E27FC236}">
                  <a16:creationId xmlns:a16="http://schemas.microsoft.com/office/drawing/2014/main" id="{70A5421D-42F0-E6AF-7C60-3CB1A48A9CE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7585" y="8800672"/>
              <a:ext cx="914399" cy="935393"/>
            </a:xfrm>
            <a:prstGeom prst="rect">
              <a:avLst/>
            </a:prstGeom>
          </p:spPr>
        </p:pic>
        <p:pic>
          <p:nvPicPr>
            <p:cNvPr id="65" name="Graphic 64" descr="Baby with solid fill">
              <a:extLst>
                <a:ext uri="{FF2B5EF4-FFF2-40B4-BE49-F238E27FC236}">
                  <a16:creationId xmlns:a16="http://schemas.microsoft.com/office/drawing/2014/main" id="{37BDE24F-66E7-3AE3-8350-A3976B01C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863538" y="8869661"/>
              <a:ext cx="563241" cy="563241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4485C9A-A307-C762-A832-0550F0291881}"/>
                </a:ext>
              </a:extLst>
            </p:cNvPr>
            <p:cNvSpPr txBox="1"/>
            <p:nvPr/>
          </p:nvSpPr>
          <p:spPr>
            <a:xfrm>
              <a:off x="5708256" y="9505303"/>
              <a:ext cx="5196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Name</a:t>
              </a: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D16D746A-CE13-B345-EF8E-CA3E5B284C03}"/>
              </a:ext>
            </a:extLst>
          </p:cNvPr>
          <p:cNvGrpSpPr/>
          <p:nvPr/>
        </p:nvGrpSpPr>
        <p:grpSpPr>
          <a:xfrm>
            <a:off x="2942696" y="2434819"/>
            <a:ext cx="1234108" cy="853892"/>
            <a:chOff x="4650467" y="9996537"/>
            <a:chExt cx="980667" cy="706001"/>
          </a:xfrm>
        </p:grpSpPr>
        <p:pic>
          <p:nvPicPr>
            <p:cNvPr id="156" name="Picture 155" descr="A yellow square with a black border&#10;&#10;AI-generated content may be incorrect.">
              <a:extLst>
                <a:ext uri="{FF2B5EF4-FFF2-40B4-BE49-F238E27FC236}">
                  <a16:creationId xmlns:a16="http://schemas.microsoft.com/office/drawing/2014/main" id="{D200DFCE-BD5F-08D3-1D30-D9C4ACC8D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0467" y="9996537"/>
              <a:ext cx="914399" cy="591605"/>
            </a:xfrm>
            <a:prstGeom prst="rect">
              <a:avLst/>
            </a:prstGeom>
          </p:spPr>
        </p:pic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651142B4-A665-3794-0C69-9DD67F5158A6}"/>
                </a:ext>
              </a:extLst>
            </p:cNvPr>
            <p:cNvSpPr txBox="1"/>
            <p:nvPr/>
          </p:nvSpPr>
          <p:spPr>
            <a:xfrm>
              <a:off x="4716735" y="10053428"/>
              <a:ext cx="914399" cy="649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Fam</a:t>
              </a:r>
            </a:p>
            <a:p>
              <a:r>
                <a:rPr lang="en-US" dirty="0"/>
                <a:t>Name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2417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itle 217">
            <a:extLst>
              <a:ext uri="{FF2B5EF4-FFF2-40B4-BE49-F238E27FC236}">
                <a16:creationId xmlns:a16="http://schemas.microsoft.com/office/drawing/2014/main" id="{FCEDEC26-1FAB-5644-59E4-96A8EF12A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No Previous</a:t>
            </a:r>
          </a:p>
        </p:txBody>
      </p: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C032AFD9-5CDD-592B-2AB1-A4FFA47842E3}"/>
              </a:ext>
            </a:extLst>
          </p:cNvPr>
          <p:cNvGrpSpPr/>
          <p:nvPr/>
        </p:nvGrpSpPr>
        <p:grpSpPr>
          <a:xfrm>
            <a:off x="1548556" y="8624245"/>
            <a:ext cx="941732" cy="943066"/>
            <a:chOff x="1448114" y="5732719"/>
            <a:chExt cx="941732" cy="943066"/>
          </a:xfrm>
        </p:grpSpPr>
        <p:grpSp>
          <p:nvGrpSpPr>
            <p:cNvPr id="258" name="Group 257">
              <a:extLst>
                <a:ext uri="{FF2B5EF4-FFF2-40B4-BE49-F238E27FC236}">
                  <a16:creationId xmlns:a16="http://schemas.microsoft.com/office/drawing/2014/main" id="{78705181-645B-8E05-54F4-C3E16BFC60E2}"/>
                </a:ext>
              </a:extLst>
            </p:cNvPr>
            <p:cNvGrpSpPr/>
            <p:nvPr/>
          </p:nvGrpSpPr>
          <p:grpSpPr>
            <a:xfrm>
              <a:off x="1475447" y="5732719"/>
              <a:ext cx="914399" cy="943066"/>
              <a:chOff x="1475447" y="5732719"/>
              <a:chExt cx="914399" cy="943066"/>
            </a:xfrm>
          </p:grpSpPr>
          <p:pic>
            <p:nvPicPr>
              <p:cNvPr id="260" name="Picture 259" descr="A purple paper with a black border&#10;&#10;AI-generated content may be incorrect.">
                <a:extLst>
                  <a:ext uri="{FF2B5EF4-FFF2-40B4-BE49-F238E27FC236}">
                    <a16:creationId xmlns:a16="http://schemas.microsoft.com/office/drawing/2014/main" id="{37ADB36F-62D3-C159-2289-93A2D5B9D2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5447" y="5740392"/>
                <a:ext cx="914399" cy="935393"/>
              </a:xfrm>
              <a:prstGeom prst="rect">
                <a:avLst/>
              </a:prstGeom>
            </p:spPr>
          </p:pic>
          <p:pic>
            <p:nvPicPr>
              <p:cNvPr id="261" name="Graphic 260" descr="Man and woman with solid fill">
                <a:extLst>
                  <a:ext uri="{FF2B5EF4-FFF2-40B4-BE49-F238E27FC236}">
                    <a16:creationId xmlns:a16="http://schemas.microsoft.com/office/drawing/2014/main" id="{ADB99A27-7072-2BD4-3098-844B0DFD9A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524035" y="5732719"/>
                <a:ext cx="749151" cy="749151"/>
              </a:xfrm>
              <a:prstGeom prst="rect">
                <a:avLst/>
              </a:prstGeom>
            </p:spPr>
          </p:pic>
        </p:grp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F7561D0D-9D9F-FCEE-E580-6DF42A8BF4C7}"/>
                </a:ext>
              </a:extLst>
            </p:cNvPr>
            <p:cNvSpPr txBox="1"/>
            <p:nvPr/>
          </p:nvSpPr>
          <p:spPr>
            <a:xfrm>
              <a:off x="1448114" y="6385779"/>
              <a:ext cx="5196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Name</a:t>
              </a:r>
            </a:p>
          </p:txBody>
        </p:sp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C5B7CEBF-2E09-DE01-31F6-FCF405D62235}"/>
              </a:ext>
            </a:extLst>
          </p:cNvPr>
          <p:cNvGrpSpPr/>
          <p:nvPr/>
        </p:nvGrpSpPr>
        <p:grpSpPr>
          <a:xfrm>
            <a:off x="2944761" y="7914599"/>
            <a:ext cx="950378" cy="966003"/>
            <a:chOff x="4603404" y="5693546"/>
            <a:chExt cx="950378" cy="966003"/>
          </a:xfrm>
        </p:grpSpPr>
        <p:grpSp>
          <p:nvGrpSpPr>
            <p:cNvPr id="263" name="Group 262">
              <a:extLst>
                <a:ext uri="{FF2B5EF4-FFF2-40B4-BE49-F238E27FC236}">
                  <a16:creationId xmlns:a16="http://schemas.microsoft.com/office/drawing/2014/main" id="{BAB8E656-B0DC-CFF7-658B-C48630529C39}"/>
                </a:ext>
              </a:extLst>
            </p:cNvPr>
            <p:cNvGrpSpPr/>
            <p:nvPr/>
          </p:nvGrpSpPr>
          <p:grpSpPr>
            <a:xfrm>
              <a:off x="4639383" y="5693546"/>
              <a:ext cx="914399" cy="966003"/>
              <a:chOff x="4639383" y="5693546"/>
              <a:chExt cx="914399" cy="966003"/>
            </a:xfrm>
          </p:grpSpPr>
          <p:pic>
            <p:nvPicPr>
              <p:cNvPr id="265" name="Picture 264" descr="A yellow square with a black border&#10;&#10;AI-generated content may be incorrect.">
                <a:extLst>
                  <a:ext uri="{FF2B5EF4-FFF2-40B4-BE49-F238E27FC236}">
                    <a16:creationId xmlns:a16="http://schemas.microsoft.com/office/drawing/2014/main" id="{90D06F96-1C0C-A041-726F-00B77606BC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9383" y="5724156"/>
                <a:ext cx="914399" cy="935393"/>
              </a:xfrm>
              <a:prstGeom prst="rect">
                <a:avLst/>
              </a:prstGeom>
            </p:spPr>
          </p:pic>
          <p:pic>
            <p:nvPicPr>
              <p:cNvPr id="266" name="Graphic 265" descr="Man and woman with solid fill">
                <a:extLst>
                  <a:ext uri="{FF2B5EF4-FFF2-40B4-BE49-F238E27FC236}">
                    <a16:creationId xmlns:a16="http://schemas.microsoft.com/office/drawing/2014/main" id="{708B9D94-B569-FFCC-1DD5-162E61C9D7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717967" y="5693546"/>
                <a:ext cx="749151" cy="749151"/>
              </a:xfrm>
              <a:prstGeom prst="rect">
                <a:avLst/>
              </a:prstGeom>
            </p:spPr>
          </p:pic>
        </p:grpSp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A93FA15C-2428-449A-8A43-080135D41C8F}"/>
                </a:ext>
              </a:extLst>
            </p:cNvPr>
            <p:cNvSpPr txBox="1"/>
            <p:nvPr/>
          </p:nvSpPr>
          <p:spPr>
            <a:xfrm>
              <a:off x="4603404" y="6384565"/>
              <a:ext cx="5196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Name</a:t>
              </a:r>
            </a:p>
          </p:txBody>
        </p:sp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7E920EDE-04EC-7094-B328-57F1F27EF080}"/>
              </a:ext>
            </a:extLst>
          </p:cNvPr>
          <p:cNvGrpSpPr/>
          <p:nvPr/>
        </p:nvGrpSpPr>
        <p:grpSpPr>
          <a:xfrm>
            <a:off x="3476277" y="8624060"/>
            <a:ext cx="941726" cy="950551"/>
            <a:chOff x="4623140" y="6724528"/>
            <a:chExt cx="941726" cy="950551"/>
          </a:xfrm>
        </p:grpSpPr>
        <p:grpSp>
          <p:nvGrpSpPr>
            <p:cNvPr id="268" name="Group 267">
              <a:extLst>
                <a:ext uri="{FF2B5EF4-FFF2-40B4-BE49-F238E27FC236}">
                  <a16:creationId xmlns:a16="http://schemas.microsoft.com/office/drawing/2014/main" id="{72DC3174-F7AA-1783-C4C0-5D2136614F64}"/>
                </a:ext>
              </a:extLst>
            </p:cNvPr>
            <p:cNvGrpSpPr/>
            <p:nvPr/>
          </p:nvGrpSpPr>
          <p:grpSpPr>
            <a:xfrm>
              <a:off x="4650467" y="6724528"/>
              <a:ext cx="914399" cy="935393"/>
              <a:chOff x="4650467" y="6724528"/>
              <a:chExt cx="914399" cy="935393"/>
            </a:xfrm>
          </p:grpSpPr>
          <p:pic>
            <p:nvPicPr>
              <p:cNvPr id="270" name="Picture 269" descr="A yellow square with a black border&#10;&#10;AI-generated content may be incorrect.">
                <a:extLst>
                  <a:ext uri="{FF2B5EF4-FFF2-40B4-BE49-F238E27FC236}">
                    <a16:creationId xmlns:a16="http://schemas.microsoft.com/office/drawing/2014/main" id="{1CF8B53C-A6B0-1316-6C6F-83EB276AE5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0467" y="6724528"/>
                <a:ext cx="914399" cy="935393"/>
              </a:xfrm>
              <a:prstGeom prst="rect">
                <a:avLst/>
              </a:prstGeom>
            </p:spPr>
          </p:pic>
          <p:pic>
            <p:nvPicPr>
              <p:cNvPr id="271" name="Graphic 270" descr="Man with solid fill">
                <a:extLst>
                  <a:ext uri="{FF2B5EF4-FFF2-40B4-BE49-F238E27FC236}">
                    <a16:creationId xmlns:a16="http://schemas.microsoft.com/office/drawing/2014/main" id="{87126D9F-C6E7-8B6C-74DD-C8438178DE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4747622" y="6744425"/>
                <a:ext cx="662634" cy="662634"/>
              </a:xfrm>
              <a:prstGeom prst="rect">
                <a:avLst/>
              </a:prstGeom>
            </p:spPr>
          </p:pic>
        </p:grpSp>
        <p:sp>
          <p:nvSpPr>
            <p:cNvPr id="269" name="TextBox 268">
              <a:extLst>
                <a:ext uri="{FF2B5EF4-FFF2-40B4-BE49-F238E27FC236}">
                  <a16:creationId xmlns:a16="http://schemas.microsoft.com/office/drawing/2014/main" id="{EFB9FCD5-D45B-3255-20D7-5DB88F96E7C3}"/>
                </a:ext>
              </a:extLst>
            </p:cNvPr>
            <p:cNvSpPr txBox="1"/>
            <p:nvPr/>
          </p:nvSpPr>
          <p:spPr>
            <a:xfrm>
              <a:off x="4623140" y="7428858"/>
              <a:ext cx="5196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Name</a:t>
              </a:r>
            </a:p>
          </p:txBody>
        </p:sp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01526BA1-41A0-333F-BBC9-B4C851C92AAF}"/>
              </a:ext>
            </a:extLst>
          </p:cNvPr>
          <p:cNvGrpSpPr/>
          <p:nvPr/>
        </p:nvGrpSpPr>
        <p:grpSpPr>
          <a:xfrm>
            <a:off x="5409201" y="8520322"/>
            <a:ext cx="958642" cy="951143"/>
            <a:chOff x="5661941" y="5716969"/>
            <a:chExt cx="958642" cy="951143"/>
          </a:xfrm>
        </p:grpSpPr>
        <p:grpSp>
          <p:nvGrpSpPr>
            <p:cNvPr id="273" name="Group 272">
              <a:extLst>
                <a:ext uri="{FF2B5EF4-FFF2-40B4-BE49-F238E27FC236}">
                  <a16:creationId xmlns:a16="http://schemas.microsoft.com/office/drawing/2014/main" id="{98AEB5A3-8058-F9CB-4BF8-552E8C8D344F}"/>
                </a:ext>
              </a:extLst>
            </p:cNvPr>
            <p:cNvGrpSpPr/>
            <p:nvPr/>
          </p:nvGrpSpPr>
          <p:grpSpPr>
            <a:xfrm>
              <a:off x="5706184" y="5716969"/>
              <a:ext cx="914399" cy="951143"/>
              <a:chOff x="5706184" y="5716969"/>
              <a:chExt cx="914399" cy="951143"/>
            </a:xfrm>
          </p:grpSpPr>
          <p:pic>
            <p:nvPicPr>
              <p:cNvPr id="275" name="Picture 274" descr="A green square with a black border&#10;&#10;AI-generated content may be incorrect.">
                <a:extLst>
                  <a:ext uri="{FF2B5EF4-FFF2-40B4-BE49-F238E27FC236}">
                    <a16:creationId xmlns:a16="http://schemas.microsoft.com/office/drawing/2014/main" id="{443B4BD2-666F-CFB9-65F3-862C76518F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06184" y="5732719"/>
                <a:ext cx="914399" cy="935393"/>
              </a:xfrm>
              <a:prstGeom prst="rect">
                <a:avLst/>
              </a:prstGeom>
            </p:spPr>
          </p:pic>
          <p:pic>
            <p:nvPicPr>
              <p:cNvPr id="276" name="Graphic 275" descr="Man and woman with solid fill">
                <a:extLst>
                  <a:ext uri="{FF2B5EF4-FFF2-40B4-BE49-F238E27FC236}">
                    <a16:creationId xmlns:a16="http://schemas.microsoft.com/office/drawing/2014/main" id="{C9C2E306-B6C5-DBA2-A020-8D147474F2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770584" y="5716969"/>
                <a:ext cx="749151" cy="749151"/>
              </a:xfrm>
              <a:prstGeom prst="rect">
                <a:avLst/>
              </a:prstGeom>
            </p:spPr>
          </p:pic>
        </p:grpSp>
        <p:sp>
          <p:nvSpPr>
            <p:cNvPr id="274" name="TextBox 273">
              <a:extLst>
                <a:ext uri="{FF2B5EF4-FFF2-40B4-BE49-F238E27FC236}">
                  <a16:creationId xmlns:a16="http://schemas.microsoft.com/office/drawing/2014/main" id="{FB35E02A-A3B3-81F4-09C0-D50F797E8579}"/>
                </a:ext>
              </a:extLst>
            </p:cNvPr>
            <p:cNvSpPr txBox="1"/>
            <p:nvPr/>
          </p:nvSpPr>
          <p:spPr>
            <a:xfrm>
              <a:off x="5661941" y="6380137"/>
              <a:ext cx="5196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Name</a:t>
              </a:r>
            </a:p>
          </p:txBody>
        </p:sp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3124D5D8-6FE2-F0B5-5F01-7A7BC1B0F424}"/>
              </a:ext>
            </a:extLst>
          </p:cNvPr>
          <p:cNvGrpSpPr/>
          <p:nvPr/>
        </p:nvGrpSpPr>
        <p:grpSpPr>
          <a:xfrm>
            <a:off x="2942696" y="8951456"/>
            <a:ext cx="956320" cy="941762"/>
            <a:chOff x="4683293" y="7792318"/>
            <a:chExt cx="956320" cy="941762"/>
          </a:xfrm>
        </p:grpSpPr>
        <p:grpSp>
          <p:nvGrpSpPr>
            <p:cNvPr id="278" name="Group 277">
              <a:extLst>
                <a:ext uri="{FF2B5EF4-FFF2-40B4-BE49-F238E27FC236}">
                  <a16:creationId xmlns:a16="http://schemas.microsoft.com/office/drawing/2014/main" id="{BFF0C8A5-31F5-032B-C2D2-09FF2C853B15}"/>
                </a:ext>
              </a:extLst>
            </p:cNvPr>
            <p:cNvGrpSpPr/>
            <p:nvPr/>
          </p:nvGrpSpPr>
          <p:grpSpPr>
            <a:xfrm>
              <a:off x="4725214" y="7792318"/>
              <a:ext cx="914399" cy="935393"/>
              <a:chOff x="4725214" y="7792318"/>
              <a:chExt cx="914399" cy="935393"/>
            </a:xfrm>
          </p:grpSpPr>
          <p:pic>
            <p:nvPicPr>
              <p:cNvPr id="280" name="Picture 279" descr="A yellow square with a black border&#10;&#10;AI-generated content may be incorrect.">
                <a:extLst>
                  <a:ext uri="{FF2B5EF4-FFF2-40B4-BE49-F238E27FC236}">
                    <a16:creationId xmlns:a16="http://schemas.microsoft.com/office/drawing/2014/main" id="{3FEC6A2B-F99B-1E24-5F5E-281EFF2579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25214" y="7792318"/>
                <a:ext cx="914399" cy="935393"/>
              </a:xfrm>
              <a:prstGeom prst="rect">
                <a:avLst/>
              </a:prstGeom>
            </p:spPr>
          </p:pic>
          <p:pic>
            <p:nvPicPr>
              <p:cNvPr id="281" name="Graphic 280" descr="Woman Shrugging with solid fill">
                <a:extLst>
                  <a:ext uri="{FF2B5EF4-FFF2-40B4-BE49-F238E27FC236}">
                    <a16:creationId xmlns:a16="http://schemas.microsoft.com/office/drawing/2014/main" id="{E3FC1E26-8854-446A-5527-6678D45B53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4864347" y="7840534"/>
                <a:ext cx="638922" cy="638922"/>
              </a:xfrm>
              <a:prstGeom prst="rect">
                <a:avLst/>
              </a:prstGeom>
            </p:spPr>
          </p:pic>
        </p:grpSp>
        <p:sp>
          <p:nvSpPr>
            <p:cNvPr id="279" name="TextBox 278">
              <a:extLst>
                <a:ext uri="{FF2B5EF4-FFF2-40B4-BE49-F238E27FC236}">
                  <a16:creationId xmlns:a16="http://schemas.microsoft.com/office/drawing/2014/main" id="{F10A2A6D-F142-357F-641B-3C32C82741A5}"/>
                </a:ext>
              </a:extLst>
            </p:cNvPr>
            <p:cNvSpPr txBox="1"/>
            <p:nvPr/>
          </p:nvSpPr>
          <p:spPr>
            <a:xfrm>
              <a:off x="4683293" y="8487859"/>
              <a:ext cx="5196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Name</a:t>
              </a:r>
            </a:p>
          </p:txBody>
        </p:sp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B98B8B7B-8F5B-F4EB-7D51-BC4310C7E301}"/>
              </a:ext>
            </a:extLst>
          </p:cNvPr>
          <p:cNvGrpSpPr/>
          <p:nvPr/>
        </p:nvGrpSpPr>
        <p:grpSpPr>
          <a:xfrm>
            <a:off x="3179685" y="9851329"/>
            <a:ext cx="938522" cy="935393"/>
            <a:chOff x="4685558" y="8870122"/>
            <a:chExt cx="938522" cy="935393"/>
          </a:xfrm>
        </p:grpSpPr>
        <p:pic>
          <p:nvPicPr>
            <p:cNvPr id="283" name="Picture 282" descr="A yellow square with a black border&#10;&#10;AI-generated content may be incorrect.">
              <a:extLst>
                <a:ext uri="{FF2B5EF4-FFF2-40B4-BE49-F238E27FC236}">
                  <a16:creationId xmlns:a16="http://schemas.microsoft.com/office/drawing/2014/main" id="{89F7B2F9-5C55-157E-988B-7B2B91B91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9681" y="8870122"/>
              <a:ext cx="914399" cy="935393"/>
            </a:xfrm>
            <a:prstGeom prst="rect">
              <a:avLst/>
            </a:prstGeom>
          </p:spPr>
        </p:pic>
        <p:pic>
          <p:nvPicPr>
            <p:cNvPr id="284" name="Graphic 283" descr="Baby with solid fill">
              <a:extLst>
                <a:ext uri="{FF2B5EF4-FFF2-40B4-BE49-F238E27FC236}">
                  <a16:creationId xmlns:a16="http://schemas.microsoft.com/office/drawing/2014/main" id="{02F99C28-9598-9F84-5351-4D1B03043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916034" y="8909770"/>
              <a:ext cx="563241" cy="563241"/>
            </a:xfrm>
            <a:prstGeom prst="rect">
              <a:avLst/>
            </a:prstGeom>
          </p:spPr>
        </p:pic>
        <p:sp>
          <p:nvSpPr>
            <p:cNvPr id="285" name="TextBox 284">
              <a:extLst>
                <a:ext uri="{FF2B5EF4-FFF2-40B4-BE49-F238E27FC236}">
                  <a16:creationId xmlns:a16="http://schemas.microsoft.com/office/drawing/2014/main" id="{A04908B6-880C-D1F8-60F5-8CF12D754BE7}"/>
                </a:ext>
              </a:extLst>
            </p:cNvPr>
            <p:cNvSpPr txBox="1"/>
            <p:nvPr/>
          </p:nvSpPr>
          <p:spPr>
            <a:xfrm>
              <a:off x="4685558" y="9539863"/>
              <a:ext cx="5196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Name</a:t>
              </a:r>
            </a:p>
          </p:txBody>
        </p:sp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876DD659-EAE0-CC99-1754-9E21F81FC51F}"/>
              </a:ext>
            </a:extLst>
          </p:cNvPr>
          <p:cNvGrpSpPr/>
          <p:nvPr/>
        </p:nvGrpSpPr>
        <p:grpSpPr>
          <a:xfrm>
            <a:off x="1532533" y="9475703"/>
            <a:ext cx="936278" cy="935393"/>
            <a:chOff x="1502156" y="6742113"/>
            <a:chExt cx="936278" cy="935393"/>
          </a:xfrm>
        </p:grpSpPr>
        <p:grpSp>
          <p:nvGrpSpPr>
            <p:cNvPr id="287" name="Group 286">
              <a:extLst>
                <a:ext uri="{FF2B5EF4-FFF2-40B4-BE49-F238E27FC236}">
                  <a16:creationId xmlns:a16="http://schemas.microsoft.com/office/drawing/2014/main" id="{839454D0-0C9A-6D83-1A45-49EC613F942F}"/>
                </a:ext>
              </a:extLst>
            </p:cNvPr>
            <p:cNvGrpSpPr/>
            <p:nvPr/>
          </p:nvGrpSpPr>
          <p:grpSpPr>
            <a:xfrm>
              <a:off x="1524035" y="6742113"/>
              <a:ext cx="914399" cy="935393"/>
              <a:chOff x="1524035" y="6742113"/>
              <a:chExt cx="914399" cy="935393"/>
            </a:xfrm>
          </p:grpSpPr>
          <p:pic>
            <p:nvPicPr>
              <p:cNvPr id="289" name="Picture 288" descr="A purple paper with a black border&#10;&#10;AI-generated content may be incorrect.">
                <a:extLst>
                  <a:ext uri="{FF2B5EF4-FFF2-40B4-BE49-F238E27FC236}">
                    <a16:creationId xmlns:a16="http://schemas.microsoft.com/office/drawing/2014/main" id="{CAB17B17-46F1-B59C-2606-878BD9CC37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4035" y="6742113"/>
                <a:ext cx="914399" cy="935393"/>
              </a:xfrm>
              <a:prstGeom prst="rect">
                <a:avLst/>
              </a:prstGeom>
            </p:spPr>
          </p:pic>
          <p:pic>
            <p:nvPicPr>
              <p:cNvPr id="290" name="Graphic 289" descr="Man with solid fill">
                <a:extLst>
                  <a:ext uri="{FF2B5EF4-FFF2-40B4-BE49-F238E27FC236}">
                    <a16:creationId xmlns:a16="http://schemas.microsoft.com/office/drawing/2014/main" id="{95CC1CD5-399A-A8FB-13BC-AAA1FA34B5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620339" y="6804719"/>
                <a:ext cx="662634" cy="662634"/>
              </a:xfrm>
              <a:prstGeom prst="rect">
                <a:avLst/>
              </a:prstGeom>
            </p:spPr>
          </p:pic>
        </p:grp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E3058E32-FF54-0CAA-CBC4-441BEE0DC821}"/>
                </a:ext>
              </a:extLst>
            </p:cNvPr>
            <p:cNvSpPr txBox="1"/>
            <p:nvPr/>
          </p:nvSpPr>
          <p:spPr>
            <a:xfrm>
              <a:off x="1502156" y="7382922"/>
              <a:ext cx="5886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Name</a:t>
              </a:r>
            </a:p>
          </p:txBody>
        </p:sp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001DD179-085C-0FF5-BD96-F1AF86A1657A}"/>
              </a:ext>
            </a:extLst>
          </p:cNvPr>
          <p:cNvGrpSpPr/>
          <p:nvPr/>
        </p:nvGrpSpPr>
        <p:grpSpPr>
          <a:xfrm>
            <a:off x="1988553" y="9588759"/>
            <a:ext cx="948201" cy="935393"/>
            <a:chOff x="1502156" y="7740111"/>
            <a:chExt cx="948201" cy="935393"/>
          </a:xfrm>
        </p:grpSpPr>
        <p:grpSp>
          <p:nvGrpSpPr>
            <p:cNvPr id="292" name="Group 291">
              <a:extLst>
                <a:ext uri="{FF2B5EF4-FFF2-40B4-BE49-F238E27FC236}">
                  <a16:creationId xmlns:a16="http://schemas.microsoft.com/office/drawing/2014/main" id="{2C9BCD18-290A-FB15-1ABA-C2899B408141}"/>
                </a:ext>
              </a:extLst>
            </p:cNvPr>
            <p:cNvGrpSpPr/>
            <p:nvPr/>
          </p:nvGrpSpPr>
          <p:grpSpPr>
            <a:xfrm>
              <a:off x="1535958" y="7740111"/>
              <a:ext cx="914399" cy="935393"/>
              <a:chOff x="1535958" y="7740111"/>
              <a:chExt cx="914399" cy="935393"/>
            </a:xfrm>
          </p:grpSpPr>
          <p:pic>
            <p:nvPicPr>
              <p:cNvPr id="294" name="Picture 293" descr="A purple paper with a black border&#10;&#10;AI-generated content may be incorrect.">
                <a:extLst>
                  <a:ext uri="{FF2B5EF4-FFF2-40B4-BE49-F238E27FC236}">
                    <a16:creationId xmlns:a16="http://schemas.microsoft.com/office/drawing/2014/main" id="{6258956A-E216-2C2F-A4D9-E9C9447F13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35958" y="7740111"/>
                <a:ext cx="914399" cy="935393"/>
              </a:xfrm>
              <a:prstGeom prst="rect">
                <a:avLst/>
              </a:prstGeom>
            </p:spPr>
          </p:pic>
          <p:pic>
            <p:nvPicPr>
              <p:cNvPr id="295" name="Graphic 294" descr="Woman Shrugging with solid fill">
                <a:extLst>
                  <a:ext uri="{FF2B5EF4-FFF2-40B4-BE49-F238E27FC236}">
                    <a16:creationId xmlns:a16="http://schemas.microsoft.com/office/drawing/2014/main" id="{63B238F1-2F5F-3CDF-2D14-181135D485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1643493" y="7781852"/>
                <a:ext cx="638922" cy="638922"/>
              </a:xfrm>
              <a:prstGeom prst="rect">
                <a:avLst/>
              </a:prstGeom>
            </p:spPr>
          </p:pic>
        </p:grpSp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7E93921B-F544-B717-41F2-2F42A161AEA8}"/>
                </a:ext>
              </a:extLst>
            </p:cNvPr>
            <p:cNvSpPr txBox="1"/>
            <p:nvPr/>
          </p:nvSpPr>
          <p:spPr>
            <a:xfrm>
              <a:off x="1502156" y="8386220"/>
              <a:ext cx="5886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Name</a:t>
              </a:r>
            </a:p>
          </p:txBody>
        </p:sp>
      </p:grp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4A978EA7-9ED5-0958-4A58-820629F48AF6}"/>
              </a:ext>
            </a:extLst>
          </p:cNvPr>
          <p:cNvGrpSpPr/>
          <p:nvPr/>
        </p:nvGrpSpPr>
        <p:grpSpPr>
          <a:xfrm>
            <a:off x="1720705" y="10179984"/>
            <a:ext cx="942010" cy="935393"/>
            <a:chOff x="1524831" y="8843630"/>
            <a:chExt cx="942010" cy="935393"/>
          </a:xfrm>
        </p:grpSpPr>
        <p:pic>
          <p:nvPicPr>
            <p:cNvPr id="297" name="Picture 296" descr="A purple paper with a black border&#10;&#10;AI-generated content may be incorrect.">
              <a:extLst>
                <a:ext uri="{FF2B5EF4-FFF2-40B4-BE49-F238E27FC236}">
                  <a16:creationId xmlns:a16="http://schemas.microsoft.com/office/drawing/2014/main" id="{6D752335-3B21-FA33-6083-0F72DEDBED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2442" y="8843630"/>
              <a:ext cx="914399" cy="935393"/>
            </a:xfrm>
            <a:prstGeom prst="rect">
              <a:avLst/>
            </a:prstGeom>
          </p:spPr>
        </p:pic>
        <p:pic>
          <p:nvPicPr>
            <p:cNvPr id="298" name="Graphic 297" descr="Baby with solid fill">
              <a:extLst>
                <a:ext uri="{FF2B5EF4-FFF2-40B4-BE49-F238E27FC236}">
                  <a16:creationId xmlns:a16="http://schemas.microsoft.com/office/drawing/2014/main" id="{E4F99BA9-D8C9-AEC9-11D1-9B6C3B6B2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685226" y="8873871"/>
              <a:ext cx="592015" cy="592015"/>
            </a:xfrm>
            <a:prstGeom prst="rect">
              <a:avLst/>
            </a:prstGeom>
          </p:spPr>
        </p:pic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55875DBC-1BA0-B622-88ED-4B67CA82F1F3}"/>
                </a:ext>
              </a:extLst>
            </p:cNvPr>
            <p:cNvSpPr txBox="1"/>
            <p:nvPr/>
          </p:nvSpPr>
          <p:spPr>
            <a:xfrm>
              <a:off x="1524831" y="9491148"/>
              <a:ext cx="5886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Name</a:t>
              </a:r>
            </a:p>
          </p:txBody>
        </p:sp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983D8EFC-9A7C-5687-3658-68CFC69448A7}"/>
              </a:ext>
            </a:extLst>
          </p:cNvPr>
          <p:cNvGrpSpPr/>
          <p:nvPr/>
        </p:nvGrpSpPr>
        <p:grpSpPr>
          <a:xfrm>
            <a:off x="4635537" y="10004017"/>
            <a:ext cx="978465" cy="935393"/>
            <a:chOff x="3542644" y="8840674"/>
            <a:chExt cx="978465" cy="935393"/>
          </a:xfrm>
        </p:grpSpPr>
        <p:pic>
          <p:nvPicPr>
            <p:cNvPr id="301" name="Picture 300" descr="A blue square with a black border&#10;&#10;AI-generated content may be incorrect.">
              <a:extLst>
                <a:ext uri="{FF2B5EF4-FFF2-40B4-BE49-F238E27FC236}">
                  <a16:creationId xmlns:a16="http://schemas.microsoft.com/office/drawing/2014/main" id="{E008B7B1-9201-8DDE-2272-785A6178A4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6710" y="8840674"/>
              <a:ext cx="914399" cy="935393"/>
            </a:xfrm>
            <a:prstGeom prst="rect">
              <a:avLst/>
            </a:prstGeom>
          </p:spPr>
        </p:pic>
        <p:pic>
          <p:nvPicPr>
            <p:cNvPr id="302" name="Graphic 301" descr="Baby with solid fill">
              <a:extLst>
                <a:ext uri="{FF2B5EF4-FFF2-40B4-BE49-F238E27FC236}">
                  <a16:creationId xmlns:a16="http://schemas.microsoft.com/office/drawing/2014/main" id="{8F11E4D6-E372-9C96-9C11-98E50DD20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756271" y="8911455"/>
              <a:ext cx="563241" cy="563241"/>
            </a:xfrm>
            <a:prstGeom prst="rect">
              <a:avLst/>
            </a:prstGeom>
          </p:spPr>
        </p:pic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id="{EDA4CA58-9B99-B7F6-9776-2F4C05B8D688}"/>
                </a:ext>
              </a:extLst>
            </p:cNvPr>
            <p:cNvSpPr txBox="1"/>
            <p:nvPr/>
          </p:nvSpPr>
          <p:spPr>
            <a:xfrm>
              <a:off x="3542644" y="9494177"/>
              <a:ext cx="5886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Name</a:t>
              </a:r>
            </a:p>
          </p:txBody>
        </p:sp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7E66F160-E491-0514-79D1-74B6D3866C2E}"/>
              </a:ext>
            </a:extLst>
          </p:cNvPr>
          <p:cNvGrpSpPr/>
          <p:nvPr/>
        </p:nvGrpSpPr>
        <p:grpSpPr>
          <a:xfrm>
            <a:off x="4279823" y="7891611"/>
            <a:ext cx="914399" cy="653741"/>
            <a:chOff x="3629521" y="9998728"/>
            <a:chExt cx="914399" cy="653741"/>
          </a:xfrm>
        </p:grpSpPr>
        <p:pic>
          <p:nvPicPr>
            <p:cNvPr id="306" name="Picture 305" descr="A blue square with a black border&#10;&#10;AI-generated content may be incorrect.">
              <a:extLst>
                <a:ext uri="{FF2B5EF4-FFF2-40B4-BE49-F238E27FC236}">
                  <a16:creationId xmlns:a16="http://schemas.microsoft.com/office/drawing/2014/main" id="{208E779D-1A71-509F-58C1-E233FDBC5D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9521" y="9998728"/>
              <a:ext cx="914399" cy="591605"/>
            </a:xfrm>
            <a:prstGeom prst="rect">
              <a:avLst/>
            </a:prstGeom>
          </p:spPr>
        </p:pic>
        <p:sp>
          <p:nvSpPr>
            <p:cNvPr id="307" name="TextBox 306">
              <a:extLst>
                <a:ext uri="{FF2B5EF4-FFF2-40B4-BE49-F238E27FC236}">
                  <a16:creationId xmlns:a16="http://schemas.microsoft.com/office/drawing/2014/main" id="{28160382-643C-E053-7EDD-E2474DD80E50}"/>
                </a:ext>
              </a:extLst>
            </p:cNvPr>
            <p:cNvSpPr txBox="1"/>
            <p:nvPr/>
          </p:nvSpPr>
          <p:spPr>
            <a:xfrm>
              <a:off x="3637892" y="10006138"/>
              <a:ext cx="7906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Fam</a:t>
              </a:r>
            </a:p>
            <a:p>
              <a:r>
                <a:rPr lang="en-US" dirty="0"/>
                <a:t>Name</a:t>
              </a:r>
            </a:p>
          </p:txBody>
        </p:sp>
      </p:grp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735A2355-51C8-BF95-70E8-FB0262F2EBEA}"/>
              </a:ext>
            </a:extLst>
          </p:cNvPr>
          <p:cNvGrpSpPr/>
          <p:nvPr/>
        </p:nvGrpSpPr>
        <p:grpSpPr>
          <a:xfrm>
            <a:off x="1522457" y="8056968"/>
            <a:ext cx="914399" cy="646331"/>
            <a:chOff x="1603114" y="10019609"/>
            <a:chExt cx="914399" cy="646331"/>
          </a:xfrm>
        </p:grpSpPr>
        <p:pic>
          <p:nvPicPr>
            <p:cNvPr id="309" name="Picture 308" descr="A purple paper with a black border&#10;&#10;AI-generated content may be incorrect.">
              <a:extLst>
                <a:ext uri="{FF2B5EF4-FFF2-40B4-BE49-F238E27FC236}">
                  <a16:creationId xmlns:a16="http://schemas.microsoft.com/office/drawing/2014/main" id="{05D33CE5-49A9-3C53-B4A6-B1AF26476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3114" y="10024874"/>
              <a:ext cx="914399" cy="563268"/>
            </a:xfrm>
            <a:prstGeom prst="rect">
              <a:avLst/>
            </a:prstGeom>
          </p:spPr>
        </p:pic>
        <p:sp>
          <p:nvSpPr>
            <p:cNvPr id="310" name="TextBox 309">
              <a:extLst>
                <a:ext uri="{FF2B5EF4-FFF2-40B4-BE49-F238E27FC236}">
                  <a16:creationId xmlns:a16="http://schemas.microsoft.com/office/drawing/2014/main" id="{535E9FED-2A3F-669D-0985-DC7CCD06E731}"/>
                </a:ext>
              </a:extLst>
            </p:cNvPr>
            <p:cNvSpPr txBox="1"/>
            <p:nvPr/>
          </p:nvSpPr>
          <p:spPr>
            <a:xfrm>
              <a:off x="1647325" y="10019609"/>
              <a:ext cx="7906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Fam</a:t>
              </a:r>
            </a:p>
            <a:p>
              <a:r>
                <a:rPr lang="en-US" dirty="0"/>
                <a:t>Name</a:t>
              </a:r>
            </a:p>
          </p:txBody>
        </p:sp>
      </p:grp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E059BE42-9FAD-300D-86DF-E9DFBE1D0E3E}"/>
              </a:ext>
            </a:extLst>
          </p:cNvPr>
          <p:cNvGrpSpPr/>
          <p:nvPr/>
        </p:nvGrpSpPr>
        <p:grpSpPr>
          <a:xfrm>
            <a:off x="49877" y="8090258"/>
            <a:ext cx="914399" cy="646331"/>
            <a:chOff x="2637146" y="9998728"/>
            <a:chExt cx="914399" cy="646331"/>
          </a:xfrm>
        </p:grpSpPr>
        <p:pic>
          <p:nvPicPr>
            <p:cNvPr id="312" name="Picture 311" descr="A pink paper with a black border&#10;&#10;AI-generated content may be incorrect.">
              <a:extLst>
                <a:ext uri="{FF2B5EF4-FFF2-40B4-BE49-F238E27FC236}">
                  <a16:creationId xmlns:a16="http://schemas.microsoft.com/office/drawing/2014/main" id="{A187E3AA-72AF-281A-8253-B4C73551A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7146" y="9998728"/>
              <a:ext cx="914399" cy="593073"/>
            </a:xfrm>
            <a:prstGeom prst="rect">
              <a:avLst/>
            </a:prstGeom>
          </p:spPr>
        </p:pic>
        <p:sp>
          <p:nvSpPr>
            <p:cNvPr id="313" name="TextBox 312">
              <a:extLst>
                <a:ext uri="{FF2B5EF4-FFF2-40B4-BE49-F238E27FC236}">
                  <a16:creationId xmlns:a16="http://schemas.microsoft.com/office/drawing/2014/main" id="{B3889D5E-F8FF-D708-3E8F-B92D188A6C73}"/>
                </a:ext>
              </a:extLst>
            </p:cNvPr>
            <p:cNvSpPr txBox="1"/>
            <p:nvPr/>
          </p:nvSpPr>
          <p:spPr>
            <a:xfrm>
              <a:off x="2699044" y="9998728"/>
              <a:ext cx="7906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Fam</a:t>
              </a:r>
            </a:p>
            <a:p>
              <a:r>
                <a:rPr lang="en-US" dirty="0"/>
                <a:t>Name</a:t>
              </a:r>
            </a:p>
          </p:txBody>
        </p:sp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3B848E0B-4EE5-BBF9-889B-DD17C32082CE}"/>
              </a:ext>
            </a:extLst>
          </p:cNvPr>
          <p:cNvGrpSpPr/>
          <p:nvPr/>
        </p:nvGrpSpPr>
        <p:grpSpPr>
          <a:xfrm>
            <a:off x="5648600" y="7901733"/>
            <a:ext cx="914399" cy="657154"/>
            <a:chOff x="5697585" y="9930988"/>
            <a:chExt cx="914399" cy="657154"/>
          </a:xfrm>
        </p:grpSpPr>
        <p:pic>
          <p:nvPicPr>
            <p:cNvPr id="315" name="Picture 314" descr="A green square with a black border&#10;&#10;AI-generated content may be incorrect.">
              <a:extLst>
                <a:ext uri="{FF2B5EF4-FFF2-40B4-BE49-F238E27FC236}">
                  <a16:creationId xmlns:a16="http://schemas.microsoft.com/office/drawing/2014/main" id="{AF286CFB-6A62-FA83-5D4A-C9DA4AB1D15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7585" y="9989607"/>
              <a:ext cx="914399" cy="598535"/>
            </a:xfrm>
            <a:prstGeom prst="rect">
              <a:avLst/>
            </a:prstGeom>
          </p:spPr>
        </p:pic>
        <p:sp>
          <p:nvSpPr>
            <p:cNvPr id="316" name="TextBox 315">
              <a:extLst>
                <a:ext uri="{FF2B5EF4-FFF2-40B4-BE49-F238E27FC236}">
                  <a16:creationId xmlns:a16="http://schemas.microsoft.com/office/drawing/2014/main" id="{548DFCED-94F6-D110-FD0F-576D40E88348}"/>
                </a:ext>
              </a:extLst>
            </p:cNvPr>
            <p:cNvSpPr txBox="1"/>
            <p:nvPr/>
          </p:nvSpPr>
          <p:spPr>
            <a:xfrm>
              <a:off x="5751112" y="9930988"/>
              <a:ext cx="7906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Fam</a:t>
              </a:r>
              <a:br>
                <a:rPr lang="en-US" dirty="0"/>
              </a:br>
              <a:r>
                <a:rPr lang="en-US" dirty="0"/>
                <a:t>Name</a:t>
              </a:r>
            </a:p>
          </p:txBody>
        </p:sp>
      </p:grpSp>
      <p:grpSp>
        <p:nvGrpSpPr>
          <p:cNvPr id="317" name="Group 316">
            <a:extLst>
              <a:ext uri="{FF2B5EF4-FFF2-40B4-BE49-F238E27FC236}">
                <a16:creationId xmlns:a16="http://schemas.microsoft.com/office/drawing/2014/main" id="{874BE9C1-9584-00AA-BA49-27BAD35329E9}"/>
              </a:ext>
            </a:extLst>
          </p:cNvPr>
          <p:cNvGrpSpPr/>
          <p:nvPr/>
        </p:nvGrpSpPr>
        <p:grpSpPr>
          <a:xfrm>
            <a:off x="2520270" y="11101824"/>
            <a:ext cx="1062460" cy="935394"/>
            <a:chOff x="4724278" y="7034012"/>
            <a:chExt cx="1062460" cy="935394"/>
          </a:xfrm>
        </p:grpSpPr>
        <p:grpSp>
          <p:nvGrpSpPr>
            <p:cNvPr id="318" name="Group 317">
              <a:extLst>
                <a:ext uri="{FF2B5EF4-FFF2-40B4-BE49-F238E27FC236}">
                  <a16:creationId xmlns:a16="http://schemas.microsoft.com/office/drawing/2014/main" id="{E31F28C2-794C-E1BD-98B4-D27CA792A2FD}"/>
                </a:ext>
              </a:extLst>
            </p:cNvPr>
            <p:cNvGrpSpPr/>
            <p:nvPr/>
          </p:nvGrpSpPr>
          <p:grpSpPr>
            <a:xfrm>
              <a:off x="4724278" y="7034012"/>
              <a:ext cx="978413" cy="935394"/>
              <a:chOff x="1151258" y="6892109"/>
              <a:chExt cx="978413" cy="935394"/>
            </a:xfrm>
          </p:grpSpPr>
          <p:pic>
            <p:nvPicPr>
              <p:cNvPr id="320" name="Picture 319" descr="A yellow square with a black corner&#10;&#10;AI-generated content may be incorrect.">
                <a:extLst>
                  <a:ext uri="{FF2B5EF4-FFF2-40B4-BE49-F238E27FC236}">
                    <a16:creationId xmlns:a16="http://schemas.microsoft.com/office/drawing/2014/main" id="{B9A30599-52AD-BF0B-84EC-D6C9ABA684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5271" y="6892109"/>
                <a:ext cx="914400" cy="935394"/>
              </a:xfrm>
              <a:prstGeom prst="rect">
                <a:avLst/>
              </a:prstGeom>
            </p:spPr>
          </p:pic>
          <p:sp>
            <p:nvSpPr>
              <p:cNvPr id="321" name="TextBox 320">
                <a:extLst>
                  <a:ext uri="{FF2B5EF4-FFF2-40B4-BE49-F238E27FC236}">
                    <a16:creationId xmlns:a16="http://schemas.microsoft.com/office/drawing/2014/main" id="{BAFC9B8C-E9AD-673E-0E22-D91998F0C5AA}"/>
                  </a:ext>
                </a:extLst>
              </p:cNvPr>
              <p:cNvSpPr txBox="1"/>
              <p:nvPr/>
            </p:nvSpPr>
            <p:spPr>
              <a:xfrm>
                <a:off x="1151258" y="6911749"/>
                <a:ext cx="6403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Step</a:t>
                </a:r>
              </a:p>
            </p:txBody>
          </p:sp>
        </p:grpSp>
        <p:pic>
          <p:nvPicPr>
            <p:cNvPr id="319" name="Graphic 318" descr="Man with solid fill">
              <a:extLst>
                <a:ext uri="{FF2B5EF4-FFF2-40B4-BE49-F238E27FC236}">
                  <a16:creationId xmlns:a16="http://schemas.microsoft.com/office/drawing/2014/main" id="{670F2A20-9C63-295D-63D0-2A94A7EF51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124104" y="7133136"/>
              <a:ext cx="662634" cy="662634"/>
            </a:xfrm>
            <a:prstGeom prst="rect">
              <a:avLst/>
            </a:prstGeom>
          </p:spPr>
        </p:pic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FAF204C6-900C-9AC5-E66E-ADAE003D2AA9}"/>
              </a:ext>
            </a:extLst>
          </p:cNvPr>
          <p:cNvGrpSpPr/>
          <p:nvPr/>
        </p:nvGrpSpPr>
        <p:grpSpPr>
          <a:xfrm>
            <a:off x="401183" y="11181194"/>
            <a:ext cx="936419" cy="935394"/>
            <a:chOff x="247324" y="6767323"/>
            <a:chExt cx="936419" cy="935394"/>
          </a:xfrm>
        </p:grpSpPr>
        <p:pic>
          <p:nvPicPr>
            <p:cNvPr id="323" name="Picture 322" descr="A pink square with a black corner&#10;&#10;AI-generated content may be incorrect.">
              <a:extLst>
                <a:ext uri="{FF2B5EF4-FFF2-40B4-BE49-F238E27FC236}">
                  <a16:creationId xmlns:a16="http://schemas.microsoft.com/office/drawing/2014/main" id="{A922C497-5C9C-5CE6-DAE0-FBA3811AB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324" y="6767323"/>
              <a:ext cx="914400" cy="935394"/>
            </a:xfrm>
            <a:prstGeom prst="rect">
              <a:avLst/>
            </a:prstGeom>
          </p:spPr>
        </p:pic>
        <p:sp>
          <p:nvSpPr>
            <p:cNvPr id="324" name="TextBox 323">
              <a:extLst>
                <a:ext uri="{FF2B5EF4-FFF2-40B4-BE49-F238E27FC236}">
                  <a16:creationId xmlns:a16="http://schemas.microsoft.com/office/drawing/2014/main" id="{F06A8129-0863-F2E3-400D-FB9D3B51CB6F}"/>
                </a:ext>
              </a:extLst>
            </p:cNvPr>
            <p:cNvSpPr txBox="1"/>
            <p:nvPr/>
          </p:nvSpPr>
          <p:spPr>
            <a:xfrm>
              <a:off x="264950" y="6822657"/>
              <a:ext cx="4900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Ex-</a:t>
              </a:r>
            </a:p>
          </p:txBody>
        </p:sp>
        <p:pic>
          <p:nvPicPr>
            <p:cNvPr id="325" name="Graphic 324" descr="Man with solid fill">
              <a:extLst>
                <a:ext uri="{FF2B5EF4-FFF2-40B4-BE49-F238E27FC236}">
                  <a16:creationId xmlns:a16="http://schemas.microsoft.com/office/drawing/2014/main" id="{3169C9A0-87F5-C980-8A7D-74DCBC041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21109" y="6916006"/>
              <a:ext cx="662634" cy="662634"/>
            </a:xfrm>
            <a:prstGeom prst="rect">
              <a:avLst/>
            </a:prstGeom>
          </p:spPr>
        </p:pic>
      </p:grp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97761FDC-A3B4-EE1B-0CE6-22A136312980}"/>
              </a:ext>
            </a:extLst>
          </p:cNvPr>
          <p:cNvGrpSpPr/>
          <p:nvPr/>
        </p:nvGrpSpPr>
        <p:grpSpPr>
          <a:xfrm>
            <a:off x="1408637" y="11126644"/>
            <a:ext cx="941764" cy="935394"/>
            <a:chOff x="1462382" y="6792247"/>
            <a:chExt cx="941764" cy="935394"/>
          </a:xfrm>
        </p:grpSpPr>
        <p:pic>
          <p:nvPicPr>
            <p:cNvPr id="327" name="Picture 326" descr="A pink square with a black corner&#10;&#10;AI-generated content may be incorrect.">
              <a:extLst>
                <a:ext uri="{FF2B5EF4-FFF2-40B4-BE49-F238E27FC236}">
                  <a16:creationId xmlns:a16="http://schemas.microsoft.com/office/drawing/2014/main" id="{3BB04DC8-69B3-D16D-7F30-D52B4AD1F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382" y="6792247"/>
              <a:ext cx="914400" cy="935394"/>
            </a:xfrm>
            <a:prstGeom prst="rect">
              <a:avLst/>
            </a:prstGeom>
          </p:spPr>
        </p:pic>
        <p:sp>
          <p:nvSpPr>
            <p:cNvPr id="328" name="TextBox 327">
              <a:extLst>
                <a:ext uri="{FF2B5EF4-FFF2-40B4-BE49-F238E27FC236}">
                  <a16:creationId xmlns:a16="http://schemas.microsoft.com/office/drawing/2014/main" id="{3F56CE36-000E-F597-0EDD-0E81814A4454}"/>
                </a:ext>
              </a:extLst>
            </p:cNvPr>
            <p:cNvSpPr txBox="1"/>
            <p:nvPr/>
          </p:nvSpPr>
          <p:spPr>
            <a:xfrm>
              <a:off x="1480008" y="6847581"/>
              <a:ext cx="4900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Ex-</a:t>
              </a:r>
            </a:p>
          </p:txBody>
        </p:sp>
        <p:pic>
          <p:nvPicPr>
            <p:cNvPr id="329" name="Graphic 328" descr="Woman Shrugging with solid fill">
              <a:extLst>
                <a:ext uri="{FF2B5EF4-FFF2-40B4-BE49-F238E27FC236}">
                  <a16:creationId xmlns:a16="http://schemas.microsoft.com/office/drawing/2014/main" id="{7D7E5335-40B7-E21B-6C89-5589A95AFBF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765224" y="6986014"/>
              <a:ext cx="638922" cy="638922"/>
            </a:xfrm>
            <a:prstGeom prst="rect">
              <a:avLst/>
            </a:prstGeom>
          </p:spPr>
        </p:pic>
      </p:grpSp>
      <p:grpSp>
        <p:nvGrpSpPr>
          <p:cNvPr id="330" name="Group 329">
            <a:extLst>
              <a:ext uri="{FF2B5EF4-FFF2-40B4-BE49-F238E27FC236}">
                <a16:creationId xmlns:a16="http://schemas.microsoft.com/office/drawing/2014/main" id="{E6B5F711-83B4-D13B-6B33-E2A319DFD37E}"/>
              </a:ext>
            </a:extLst>
          </p:cNvPr>
          <p:cNvGrpSpPr/>
          <p:nvPr/>
        </p:nvGrpSpPr>
        <p:grpSpPr>
          <a:xfrm>
            <a:off x="5708961" y="11074768"/>
            <a:ext cx="905753" cy="917743"/>
            <a:chOff x="5175586" y="11237745"/>
            <a:chExt cx="905753" cy="917743"/>
          </a:xfrm>
        </p:grpSpPr>
        <p:pic>
          <p:nvPicPr>
            <p:cNvPr id="331" name="Picture 330" descr="A white paper with a black corner&#10;&#10;AI-generated content may be incorrect.">
              <a:extLst>
                <a:ext uri="{FF2B5EF4-FFF2-40B4-BE49-F238E27FC236}">
                  <a16:creationId xmlns:a16="http://schemas.microsoft.com/office/drawing/2014/main" id="{3A0CFFB2-5798-AA00-F299-3BA8C3E8B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4194" y="11237745"/>
              <a:ext cx="897145" cy="917743"/>
            </a:xfrm>
            <a:prstGeom prst="rect">
              <a:avLst/>
            </a:prstGeom>
          </p:spPr>
        </p:pic>
        <p:sp>
          <p:nvSpPr>
            <p:cNvPr id="332" name="TextBox 331">
              <a:extLst>
                <a:ext uri="{FF2B5EF4-FFF2-40B4-BE49-F238E27FC236}">
                  <a16:creationId xmlns:a16="http://schemas.microsoft.com/office/drawing/2014/main" id="{8F876FA9-A9AA-24A4-5A77-4E5C3916C4D3}"/>
                </a:ext>
              </a:extLst>
            </p:cNvPr>
            <p:cNvSpPr txBox="1"/>
            <p:nvPr/>
          </p:nvSpPr>
          <p:spPr>
            <a:xfrm>
              <a:off x="5175586" y="11282366"/>
              <a:ext cx="753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Other</a:t>
              </a:r>
            </a:p>
          </p:txBody>
        </p:sp>
      </p:grp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244EB11D-AC37-1BD3-B692-68EF7EDC4AE7}"/>
              </a:ext>
            </a:extLst>
          </p:cNvPr>
          <p:cNvGrpSpPr/>
          <p:nvPr/>
        </p:nvGrpSpPr>
        <p:grpSpPr>
          <a:xfrm>
            <a:off x="-3555" y="8633987"/>
            <a:ext cx="956064" cy="935393"/>
            <a:chOff x="2517513" y="5732718"/>
            <a:chExt cx="956064" cy="935393"/>
          </a:xfrm>
        </p:grpSpPr>
        <p:grpSp>
          <p:nvGrpSpPr>
            <p:cNvPr id="334" name="Group 333">
              <a:extLst>
                <a:ext uri="{FF2B5EF4-FFF2-40B4-BE49-F238E27FC236}">
                  <a16:creationId xmlns:a16="http://schemas.microsoft.com/office/drawing/2014/main" id="{9BD2D1A0-229F-711C-55D3-37C585F3C532}"/>
                </a:ext>
              </a:extLst>
            </p:cNvPr>
            <p:cNvGrpSpPr/>
            <p:nvPr/>
          </p:nvGrpSpPr>
          <p:grpSpPr>
            <a:xfrm>
              <a:off x="2559178" y="5732718"/>
              <a:ext cx="914399" cy="935393"/>
              <a:chOff x="2559178" y="5732718"/>
              <a:chExt cx="914399" cy="935393"/>
            </a:xfrm>
          </p:grpSpPr>
          <p:pic>
            <p:nvPicPr>
              <p:cNvPr id="336" name="Picture 335" descr="A pink paper with a black border&#10;&#10;AI-generated content may be incorrect.">
                <a:extLst>
                  <a:ext uri="{FF2B5EF4-FFF2-40B4-BE49-F238E27FC236}">
                    <a16:creationId xmlns:a16="http://schemas.microsoft.com/office/drawing/2014/main" id="{765DD968-0F7B-20C4-BB0B-6281B4CEA5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59178" y="5732718"/>
                <a:ext cx="914399" cy="935393"/>
              </a:xfrm>
              <a:prstGeom prst="rect">
                <a:avLst/>
              </a:prstGeom>
            </p:spPr>
          </p:pic>
          <p:pic>
            <p:nvPicPr>
              <p:cNvPr id="337" name="Graphic 336" descr="Man and woman with solid fill">
                <a:extLst>
                  <a:ext uri="{FF2B5EF4-FFF2-40B4-BE49-F238E27FC236}">
                    <a16:creationId xmlns:a16="http://schemas.microsoft.com/office/drawing/2014/main" id="{B631B7BD-100E-4DDB-2F8A-2621A733C4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650281" y="5732719"/>
                <a:ext cx="749151" cy="749151"/>
              </a:xfrm>
              <a:prstGeom prst="rect">
                <a:avLst/>
              </a:prstGeom>
            </p:spPr>
          </p:pic>
        </p:grpSp>
        <p:sp>
          <p:nvSpPr>
            <p:cNvPr id="335" name="TextBox 334">
              <a:extLst>
                <a:ext uri="{FF2B5EF4-FFF2-40B4-BE49-F238E27FC236}">
                  <a16:creationId xmlns:a16="http://schemas.microsoft.com/office/drawing/2014/main" id="{D74B72C8-889E-61F1-C558-34B9396303B8}"/>
                </a:ext>
              </a:extLst>
            </p:cNvPr>
            <p:cNvSpPr txBox="1"/>
            <p:nvPr/>
          </p:nvSpPr>
          <p:spPr>
            <a:xfrm>
              <a:off x="2517513" y="6390372"/>
              <a:ext cx="5196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Name</a:t>
              </a:r>
            </a:p>
          </p:txBody>
        </p:sp>
      </p:grpSp>
      <p:grpSp>
        <p:nvGrpSpPr>
          <p:cNvPr id="338" name="Group 337">
            <a:extLst>
              <a:ext uri="{FF2B5EF4-FFF2-40B4-BE49-F238E27FC236}">
                <a16:creationId xmlns:a16="http://schemas.microsoft.com/office/drawing/2014/main" id="{DF15040F-4716-2523-4910-47E8E3019E7B}"/>
              </a:ext>
            </a:extLst>
          </p:cNvPr>
          <p:cNvGrpSpPr/>
          <p:nvPr/>
        </p:nvGrpSpPr>
        <p:grpSpPr>
          <a:xfrm>
            <a:off x="452763" y="9270883"/>
            <a:ext cx="990463" cy="973852"/>
            <a:chOff x="2501623" y="6779382"/>
            <a:chExt cx="990463" cy="973852"/>
          </a:xfrm>
        </p:grpSpPr>
        <p:grpSp>
          <p:nvGrpSpPr>
            <p:cNvPr id="339" name="Group 338">
              <a:extLst>
                <a:ext uri="{FF2B5EF4-FFF2-40B4-BE49-F238E27FC236}">
                  <a16:creationId xmlns:a16="http://schemas.microsoft.com/office/drawing/2014/main" id="{16D81E7F-4EBE-82BD-BAA7-5D4E42C5B75D}"/>
                </a:ext>
              </a:extLst>
            </p:cNvPr>
            <p:cNvGrpSpPr/>
            <p:nvPr/>
          </p:nvGrpSpPr>
          <p:grpSpPr>
            <a:xfrm>
              <a:off x="2577687" y="6779382"/>
              <a:ext cx="914399" cy="935393"/>
              <a:chOff x="2577687" y="6779382"/>
              <a:chExt cx="914399" cy="935393"/>
            </a:xfrm>
          </p:grpSpPr>
          <p:pic>
            <p:nvPicPr>
              <p:cNvPr id="341" name="Picture 340" descr="A pink paper with a black border&#10;&#10;AI-generated content may be incorrect.">
                <a:extLst>
                  <a:ext uri="{FF2B5EF4-FFF2-40B4-BE49-F238E27FC236}">
                    <a16:creationId xmlns:a16="http://schemas.microsoft.com/office/drawing/2014/main" id="{C7C3A10F-368C-23A2-8FD5-E321D0E00D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7687" y="6779382"/>
                <a:ext cx="914399" cy="935393"/>
              </a:xfrm>
              <a:prstGeom prst="rect">
                <a:avLst/>
              </a:prstGeom>
            </p:spPr>
          </p:pic>
          <p:pic>
            <p:nvPicPr>
              <p:cNvPr id="342" name="Graphic 341" descr="Man with solid fill">
                <a:extLst>
                  <a:ext uri="{FF2B5EF4-FFF2-40B4-BE49-F238E27FC236}">
                    <a16:creationId xmlns:a16="http://schemas.microsoft.com/office/drawing/2014/main" id="{59F98C18-7C92-9625-91C1-B1BD01B774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653557" y="6860907"/>
                <a:ext cx="662634" cy="662634"/>
              </a:xfrm>
              <a:prstGeom prst="rect">
                <a:avLst/>
              </a:prstGeom>
            </p:spPr>
          </p:pic>
        </p:grpSp>
        <p:sp>
          <p:nvSpPr>
            <p:cNvPr id="340" name="TextBox 339">
              <a:extLst>
                <a:ext uri="{FF2B5EF4-FFF2-40B4-BE49-F238E27FC236}">
                  <a16:creationId xmlns:a16="http://schemas.microsoft.com/office/drawing/2014/main" id="{3EF9A851-2052-56D0-C750-E12F00DBE243}"/>
                </a:ext>
              </a:extLst>
            </p:cNvPr>
            <p:cNvSpPr txBox="1"/>
            <p:nvPr/>
          </p:nvSpPr>
          <p:spPr>
            <a:xfrm>
              <a:off x="2501623" y="7476235"/>
              <a:ext cx="5886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Name</a:t>
              </a:r>
            </a:p>
          </p:txBody>
        </p:sp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8A0325B8-5BDF-28DD-48DF-8AB101707DD0}"/>
              </a:ext>
            </a:extLst>
          </p:cNvPr>
          <p:cNvGrpSpPr/>
          <p:nvPr/>
        </p:nvGrpSpPr>
        <p:grpSpPr>
          <a:xfrm>
            <a:off x="553660" y="10161010"/>
            <a:ext cx="960692" cy="935393"/>
            <a:chOff x="2551732" y="8846327"/>
            <a:chExt cx="960692" cy="935393"/>
          </a:xfrm>
        </p:grpSpPr>
        <p:pic>
          <p:nvPicPr>
            <p:cNvPr id="344" name="Picture 343" descr="A pink paper with a black border&#10;&#10;AI-generated content may be incorrect.">
              <a:extLst>
                <a:ext uri="{FF2B5EF4-FFF2-40B4-BE49-F238E27FC236}">
                  <a16:creationId xmlns:a16="http://schemas.microsoft.com/office/drawing/2014/main" id="{D9DC6FB4-1BB0-98F6-942A-BA905CE50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8025" y="8846327"/>
              <a:ext cx="914399" cy="935393"/>
            </a:xfrm>
            <a:prstGeom prst="rect">
              <a:avLst/>
            </a:prstGeom>
          </p:spPr>
        </p:pic>
        <p:pic>
          <p:nvPicPr>
            <p:cNvPr id="345" name="Graphic 344" descr="Baby with solid fill">
              <a:extLst>
                <a:ext uri="{FF2B5EF4-FFF2-40B4-BE49-F238E27FC236}">
                  <a16:creationId xmlns:a16="http://schemas.microsoft.com/office/drawing/2014/main" id="{BEBACE05-3B0B-3A25-2CEC-8BEAA7A41F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815421" y="8888259"/>
              <a:ext cx="563241" cy="563241"/>
            </a:xfrm>
            <a:prstGeom prst="rect">
              <a:avLst/>
            </a:prstGeom>
          </p:spPr>
        </p:pic>
        <p:sp>
          <p:nvSpPr>
            <p:cNvPr id="346" name="TextBox 345">
              <a:extLst>
                <a:ext uri="{FF2B5EF4-FFF2-40B4-BE49-F238E27FC236}">
                  <a16:creationId xmlns:a16="http://schemas.microsoft.com/office/drawing/2014/main" id="{21C313A6-0743-7724-E782-5F7AEE5923C5}"/>
                </a:ext>
              </a:extLst>
            </p:cNvPr>
            <p:cNvSpPr txBox="1"/>
            <p:nvPr/>
          </p:nvSpPr>
          <p:spPr>
            <a:xfrm>
              <a:off x="2551732" y="9491148"/>
              <a:ext cx="5886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Name</a:t>
              </a:r>
            </a:p>
          </p:txBody>
        </p:sp>
      </p:grpSp>
      <p:grpSp>
        <p:nvGrpSpPr>
          <p:cNvPr id="347" name="Group 346">
            <a:extLst>
              <a:ext uri="{FF2B5EF4-FFF2-40B4-BE49-F238E27FC236}">
                <a16:creationId xmlns:a16="http://schemas.microsoft.com/office/drawing/2014/main" id="{BCFBCF08-EB02-4B8F-22D2-9061462CDD80}"/>
              </a:ext>
            </a:extLst>
          </p:cNvPr>
          <p:cNvGrpSpPr/>
          <p:nvPr/>
        </p:nvGrpSpPr>
        <p:grpSpPr>
          <a:xfrm>
            <a:off x="19627" y="9629768"/>
            <a:ext cx="984094" cy="935393"/>
            <a:chOff x="2529057" y="7747725"/>
            <a:chExt cx="984094" cy="935393"/>
          </a:xfrm>
        </p:grpSpPr>
        <p:grpSp>
          <p:nvGrpSpPr>
            <p:cNvPr id="348" name="Group 347">
              <a:extLst>
                <a:ext uri="{FF2B5EF4-FFF2-40B4-BE49-F238E27FC236}">
                  <a16:creationId xmlns:a16="http://schemas.microsoft.com/office/drawing/2014/main" id="{605D5705-ED68-4395-1359-552ACD3B3A9B}"/>
                </a:ext>
              </a:extLst>
            </p:cNvPr>
            <p:cNvGrpSpPr/>
            <p:nvPr/>
          </p:nvGrpSpPr>
          <p:grpSpPr>
            <a:xfrm>
              <a:off x="2598752" y="7747725"/>
              <a:ext cx="914399" cy="935393"/>
              <a:chOff x="2598752" y="7740112"/>
              <a:chExt cx="914399" cy="935393"/>
            </a:xfrm>
          </p:grpSpPr>
          <p:pic>
            <p:nvPicPr>
              <p:cNvPr id="350" name="Picture 349" descr="A pink paper with a black border&#10;&#10;AI-generated content may be incorrect.">
                <a:extLst>
                  <a:ext uri="{FF2B5EF4-FFF2-40B4-BE49-F238E27FC236}">
                    <a16:creationId xmlns:a16="http://schemas.microsoft.com/office/drawing/2014/main" id="{7D832E36-FFDF-24AE-A3FA-327FC65AEE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98752" y="7740112"/>
                <a:ext cx="914399" cy="935393"/>
              </a:xfrm>
              <a:prstGeom prst="rect">
                <a:avLst/>
              </a:prstGeom>
            </p:spPr>
          </p:pic>
          <p:pic>
            <p:nvPicPr>
              <p:cNvPr id="351" name="Graphic 350" descr="Woman Shrugging with solid fill">
                <a:extLst>
                  <a:ext uri="{FF2B5EF4-FFF2-40B4-BE49-F238E27FC236}">
                    <a16:creationId xmlns:a16="http://schemas.microsoft.com/office/drawing/2014/main" id="{028435D0-C242-B0A4-A04F-D46BE5EE10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2701503" y="7820012"/>
                <a:ext cx="638922" cy="638922"/>
              </a:xfrm>
              <a:prstGeom prst="rect">
                <a:avLst/>
              </a:prstGeom>
            </p:spPr>
          </p:pic>
        </p:grpSp>
        <p:sp>
          <p:nvSpPr>
            <p:cNvPr id="349" name="TextBox 348">
              <a:extLst>
                <a:ext uri="{FF2B5EF4-FFF2-40B4-BE49-F238E27FC236}">
                  <a16:creationId xmlns:a16="http://schemas.microsoft.com/office/drawing/2014/main" id="{4D25801E-ED09-9762-2E29-0032354043BC}"/>
                </a:ext>
              </a:extLst>
            </p:cNvPr>
            <p:cNvSpPr txBox="1"/>
            <p:nvPr/>
          </p:nvSpPr>
          <p:spPr>
            <a:xfrm>
              <a:off x="2529057" y="8393833"/>
              <a:ext cx="5886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Name</a:t>
              </a:r>
            </a:p>
          </p:txBody>
        </p:sp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B66CDC22-884E-1BB5-31FC-C5B7648FA171}"/>
              </a:ext>
            </a:extLst>
          </p:cNvPr>
          <p:cNvGrpSpPr/>
          <p:nvPr/>
        </p:nvGrpSpPr>
        <p:grpSpPr>
          <a:xfrm>
            <a:off x="3517826" y="11082070"/>
            <a:ext cx="1062460" cy="935394"/>
            <a:chOff x="4724278" y="7034012"/>
            <a:chExt cx="1062460" cy="935394"/>
          </a:xfrm>
        </p:grpSpPr>
        <p:grpSp>
          <p:nvGrpSpPr>
            <p:cNvPr id="353" name="Group 352">
              <a:extLst>
                <a:ext uri="{FF2B5EF4-FFF2-40B4-BE49-F238E27FC236}">
                  <a16:creationId xmlns:a16="http://schemas.microsoft.com/office/drawing/2014/main" id="{CA4303D6-5CBA-7CEF-EB47-C8DE6E59A314}"/>
                </a:ext>
              </a:extLst>
            </p:cNvPr>
            <p:cNvGrpSpPr/>
            <p:nvPr/>
          </p:nvGrpSpPr>
          <p:grpSpPr>
            <a:xfrm>
              <a:off x="4724278" y="7034012"/>
              <a:ext cx="978413" cy="935394"/>
              <a:chOff x="1151258" y="6892109"/>
              <a:chExt cx="978413" cy="935394"/>
            </a:xfrm>
          </p:grpSpPr>
          <p:pic>
            <p:nvPicPr>
              <p:cNvPr id="355" name="Picture 354" descr="A yellow square with a black corner&#10;&#10;AI-generated content may be incorrect.">
                <a:extLst>
                  <a:ext uri="{FF2B5EF4-FFF2-40B4-BE49-F238E27FC236}">
                    <a16:creationId xmlns:a16="http://schemas.microsoft.com/office/drawing/2014/main" id="{1B526F48-AB7D-28A0-9418-9D9C5EB357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5271" y="6892109"/>
                <a:ext cx="914400" cy="935394"/>
              </a:xfrm>
              <a:prstGeom prst="rect">
                <a:avLst/>
              </a:prstGeom>
            </p:spPr>
          </p:pic>
          <p:sp>
            <p:nvSpPr>
              <p:cNvPr id="356" name="TextBox 355">
                <a:extLst>
                  <a:ext uri="{FF2B5EF4-FFF2-40B4-BE49-F238E27FC236}">
                    <a16:creationId xmlns:a16="http://schemas.microsoft.com/office/drawing/2014/main" id="{FFD2E4F7-3250-C461-27BD-1E85683B3370}"/>
                  </a:ext>
                </a:extLst>
              </p:cNvPr>
              <p:cNvSpPr txBox="1"/>
              <p:nvPr/>
            </p:nvSpPr>
            <p:spPr>
              <a:xfrm>
                <a:off x="1151258" y="6911749"/>
                <a:ext cx="6403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Step</a:t>
                </a:r>
              </a:p>
            </p:txBody>
          </p:sp>
        </p:grpSp>
        <p:pic>
          <p:nvPicPr>
            <p:cNvPr id="354" name="Graphic 353" descr="Man with solid fill">
              <a:extLst>
                <a:ext uri="{FF2B5EF4-FFF2-40B4-BE49-F238E27FC236}">
                  <a16:creationId xmlns:a16="http://schemas.microsoft.com/office/drawing/2014/main" id="{C0EEDDDB-109F-D05E-421B-7600D17AC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124104" y="7133136"/>
              <a:ext cx="662634" cy="662634"/>
            </a:xfrm>
            <a:prstGeom prst="rect">
              <a:avLst/>
            </a:prstGeom>
          </p:spPr>
        </p:pic>
      </p:grp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D1E75BE3-9195-7E48-B7C0-4A9AD015EFCD}"/>
              </a:ext>
            </a:extLst>
          </p:cNvPr>
          <p:cNvGrpSpPr/>
          <p:nvPr/>
        </p:nvGrpSpPr>
        <p:grpSpPr>
          <a:xfrm>
            <a:off x="4515382" y="11044814"/>
            <a:ext cx="949958" cy="935394"/>
            <a:chOff x="3389673" y="11325517"/>
            <a:chExt cx="949958" cy="935394"/>
          </a:xfrm>
        </p:grpSpPr>
        <p:grpSp>
          <p:nvGrpSpPr>
            <p:cNvPr id="358" name="Group 357">
              <a:extLst>
                <a:ext uri="{FF2B5EF4-FFF2-40B4-BE49-F238E27FC236}">
                  <a16:creationId xmlns:a16="http://schemas.microsoft.com/office/drawing/2014/main" id="{2EB5B33D-4C24-94FC-5AE1-16708541D28A}"/>
                </a:ext>
              </a:extLst>
            </p:cNvPr>
            <p:cNvGrpSpPr/>
            <p:nvPr/>
          </p:nvGrpSpPr>
          <p:grpSpPr>
            <a:xfrm>
              <a:off x="3389673" y="11325517"/>
              <a:ext cx="949958" cy="935394"/>
              <a:chOff x="1179713" y="6892109"/>
              <a:chExt cx="949958" cy="935394"/>
            </a:xfrm>
          </p:grpSpPr>
          <p:pic>
            <p:nvPicPr>
              <p:cNvPr id="360" name="Picture 359" descr="A yellow square with a black corner&#10;&#10;AI-generated content may be incorrect.">
                <a:extLst>
                  <a:ext uri="{FF2B5EF4-FFF2-40B4-BE49-F238E27FC236}">
                    <a16:creationId xmlns:a16="http://schemas.microsoft.com/office/drawing/2014/main" id="{D5B67D51-1713-0B73-8EF1-8D8BA3E2FC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5271" y="6892109"/>
                <a:ext cx="914400" cy="935394"/>
              </a:xfrm>
              <a:prstGeom prst="rect">
                <a:avLst/>
              </a:prstGeom>
            </p:spPr>
          </p:pic>
          <p:sp>
            <p:nvSpPr>
              <p:cNvPr id="361" name="TextBox 360">
                <a:extLst>
                  <a:ext uri="{FF2B5EF4-FFF2-40B4-BE49-F238E27FC236}">
                    <a16:creationId xmlns:a16="http://schemas.microsoft.com/office/drawing/2014/main" id="{6250B7B8-6730-DE7C-7F9F-21469969E8F1}"/>
                  </a:ext>
                </a:extLst>
              </p:cNvPr>
              <p:cNvSpPr txBox="1"/>
              <p:nvPr/>
            </p:nvSpPr>
            <p:spPr>
              <a:xfrm>
                <a:off x="1179713" y="6925285"/>
                <a:ext cx="6403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Step</a:t>
                </a:r>
              </a:p>
            </p:txBody>
          </p:sp>
        </p:grpSp>
        <p:pic>
          <p:nvPicPr>
            <p:cNvPr id="359" name="Graphic 358" descr="Baby with solid fill">
              <a:extLst>
                <a:ext uri="{FF2B5EF4-FFF2-40B4-BE49-F238E27FC236}">
                  <a16:creationId xmlns:a16="http://schemas.microsoft.com/office/drawing/2014/main" id="{A93F3760-FD34-A4EF-D93F-3A92D3A9B5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722907" y="11592856"/>
              <a:ext cx="592015" cy="592015"/>
            </a:xfrm>
            <a:prstGeom prst="rect">
              <a:avLst/>
            </a:prstGeom>
          </p:spPr>
        </p:pic>
      </p:grpSp>
      <p:grpSp>
        <p:nvGrpSpPr>
          <p:cNvPr id="362" name="Group 361">
            <a:extLst>
              <a:ext uri="{FF2B5EF4-FFF2-40B4-BE49-F238E27FC236}">
                <a16:creationId xmlns:a16="http://schemas.microsoft.com/office/drawing/2014/main" id="{C77EB20D-A6B9-5A4C-D957-15FF191FB745}"/>
              </a:ext>
            </a:extLst>
          </p:cNvPr>
          <p:cNvGrpSpPr/>
          <p:nvPr/>
        </p:nvGrpSpPr>
        <p:grpSpPr>
          <a:xfrm>
            <a:off x="4158156" y="9414738"/>
            <a:ext cx="942528" cy="935393"/>
            <a:chOff x="3601392" y="6742112"/>
            <a:chExt cx="942528" cy="935393"/>
          </a:xfrm>
        </p:grpSpPr>
        <p:grpSp>
          <p:nvGrpSpPr>
            <p:cNvPr id="363" name="Group 362">
              <a:extLst>
                <a:ext uri="{FF2B5EF4-FFF2-40B4-BE49-F238E27FC236}">
                  <a16:creationId xmlns:a16="http://schemas.microsoft.com/office/drawing/2014/main" id="{20421C80-215F-92AB-2277-3F4A5F034F9F}"/>
                </a:ext>
              </a:extLst>
            </p:cNvPr>
            <p:cNvGrpSpPr/>
            <p:nvPr/>
          </p:nvGrpSpPr>
          <p:grpSpPr>
            <a:xfrm>
              <a:off x="3629521" y="6742112"/>
              <a:ext cx="914399" cy="935393"/>
              <a:chOff x="3619810" y="6740796"/>
              <a:chExt cx="914399" cy="935393"/>
            </a:xfrm>
          </p:grpSpPr>
          <p:pic>
            <p:nvPicPr>
              <p:cNvPr id="365" name="Picture 364" descr="A blue square with a black border&#10;&#10;AI-generated content may be incorrect.">
                <a:extLst>
                  <a:ext uri="{FF2B5EF4-FFF2-40B4-BE49-F238E27FC236}">
                    <a16:creationId xmlns:a16="http://schemas.microsoft.com/office/drawing/2014/main" id="{B24EA826-0E22-F6AF-6FD4-CD32F2AD31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19810" y="6740796"/>
                <a:ext cx="914399" cy="935393"/>
              </a:xfrm>
              <a:prstGeom prst="rect">
                <a:avLst/>
              </a:prstGeom>
            </p:spPr>
          </p:pic>
          <p:pic>
            <p:nvPicPr>
              <p:cNvPr id="366" name="Graphic 365" descr="Man with solid fill">
                <a:extLst>
                  <a:ext uri="{FF2B5EF4-FFF2-40B4-BE49-F238E27FC236}">
                    <a16:creationId xmlns:a16="http://schemas.microsoft.com/office/drawing/2014/main" id="{2D28D100-C6B8-8BE0-55A5-7EC87A1315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716124" y="6804719"/>
                <a:ext cx="662634" cy="662634"/>
              </a:xfrm>
              <a:prstGeom prst="rect">
                <a:avLst/>
              </a:prstGeom>
            </p:spPr>
          </p:pic>
        </p:grpSp>
        <p:sp>
          <p:nvSpPr>
            <p:cNvPr id="364" name="TextBox 363">
              <a:extLst>
                <a:ext uri="{FF2B5EF4-FFF2-40B4-BE49-F238E27FC236}">
                  <a16:creationId xmlns:a16="http://schemas.microsoft.com/office/drawing/2014/main" id="{8AAA0A0D-0125-D895-5C1E-C81B1BA79C29}"/>
                </a:ext>
              </a:extLst>
            </p:cNvPr>
            <p:cNvSpPr txBox="1"/>
            <p:nvPr/>
          </p:nvSpPr>
          <p:spPr>
            <a:xfrm>
              <a:off x="3601392" y="7424530"/>
              <a:ext cx="5196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Name</a:t>
              </a:r>
            </a:p>
          </p:txBody>
        </p:sp>
      </p:grpSp>
      <p:grpSp>
        <p:nvGrpSpPr>
          <p:cNvPr id="367" name="Group 366">
            <a:extLst>
              <a:ext uri="{FF2B5EF4-FFF2-40B4-BE49-F238E27FC236}">
                <a16:creationId xmlns:a16="http://schemas.microsoft.com/office/drawing/2014/main" id="{54563CD2-3B41-1276-8D2B-FB30C4063F91}"/>
              </a:ext>
            </a:extLst>
          </p:cNvPr>
          <p:cNvGrpSpPr/>
          <p:nvPr/>
        </p:nvGrpSpPr>
        <p:grpSpPr>
          <a:xfrm>
            <a:off x="4455122" y="8479295"/>
            <a:ext cx="939373" cy="958816"/>
            <a:chOff x="2924820" y="5172222"/>
            <a:chExt cx="939373" cy="958816"/>
          </a:xfrm>
        </p:grpSpPr>
        <p:grpSp>
          <p:nvGrpSpPr>
            <p:cNvPr id="368" name="Group 367">
              <a:extLst>
                <a:ext uri="{FF2B5EF4-FFF2-40B4-BE49-F238E27FC236}">
                  <a16:creationId xmlns:a16="http://schemas.microsoft.com/office/drawing/2014/main" id="{2532EC2B-A3F5-1319-1F9A-14922EE6DF26}"/>
                </a:ext>
              </a:extLst>
            </p:cNvPr>
            <p:cNvGrpSpPr/>
            <p:nvPr/>
          </p:nvGrpSpPr>
          <p:grpSpPr>
            <a:xfrm>
              <a:off x="2949794" y="5172222"/>
              <a:ext cx="914399" cy="958816"/>
              <a:chOff x="3625977" y="5693546"/>
              <a:chExt cx="914399" cy="958816"/>
            </a:xfrm>
          </p:grpSpPr>
          <p:pic>
            <p:nvPicPr>
              <p:cNvPr id="370" name="Picture 369" descr="A blue square with a black border&#10;&#10;AI-generated content may be incorrect.">
                <a:extLst>
                  <a:ext uri="{FF2B5EF4-FFF2-40B4-BE49-F238E27FC236}">
                    <a16:creationId xmlns:a16="http://schemas.microsoft.com/office/drawing/2014/main" id="{B7C5F72E-8979-4EAE-11EA-A182CC9C71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25977" y="5716969"/>
                <a:ext cx="914399" cy="935393"/>
              </a:xfrm>
              <a:prstGeom prst="rect">
                <a:avLst/>
              </a:prstGeom>
            </p:spPr>
          </p:pic>
          <p:pic>
            <p:nvPicPr>
              <p:cNvPr id="371" name="Graphic 370" descr="Man and woman with solid fill">
                <a:extLst>
                  <a:ext uri="{FF2B5EF4-FFF2-40B4-BE49-F238E27FC236}">
                    <a16:creationId xmlns:a16="http://schemas.microsoft.com/office/drawing/2014/main" id="{E1E28576-89F6-4BFA-6671-AC239D38DD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701851" y="5693546"/>
                <a:ext cx="749151" cy="749151"/>
              </a:xfrm>
              <a:prstGeom prst="rect">
                <a:avLst/>
              </a:prstGeom>
            </p:spPr>
          </p:pic>
        </p:grpSp>
        <p:sp>
          <p:nvSpPr>
            <p:cNvPr id="369" name="TextBox 368">
              <a:extLst>
                <a:ext uri="{FF2B5EF4-FFF2-40B4-BE49-F238E27FC236}">
                  <a16:creationId xmlns:a16="http://schemas.microsoft.com/office/drawing/2014/main" id="{3733E303-C378-02BB-754F-47B3C88602C6}"/>
                </a:ext>
              </a:extLst>
            </p:cNvPr>
            <p:cNvSpPr txBox="1"/>
            <p:nvPr/>
          </p:nvSpPr>
          <p:spPr>
            <a:xfrm>
              <a:off x="2924820" y="5869043"/>
              <a:ext cx="5196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Name</a:t>
              </a:r>
            </a:p>
          </p:txBody>
        </p:sp>
      </p:grp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35C6ACC8-DA52-088F-F3BB-A1AB3911F40E}"/>
              </a:ext>
            </a:extLst>
          </p:cNvPr>
          <p:cNvGrpSpPr/>
          <p:nvPr/>
        </p:nvGrpSpPr>
        <p:grpSpPr>
          <a:xfrm>
            <a:off x="4610576" y="9159061"/>
            <a:ext cx="957158" cy="935393"/>
            <a:chOff x="3601392" y="7740112"/>
            <a:chExt cx="957158" cy="935393"/>
          </a:xfrm>
        </p:grpSpPr>
        <p:grpSp>
          <p:nvGrpSpPr>
            <p:cNvPr id="373" name="Group 372">
              <a:extLst>
                <a:ext uri="{FF2B5EF4-FFF2-40B4-BE49-F238E27FC236}">
                  <a16:creationId xmlns:a16="http://schemas.microsoft.com/office/drawing/2014/main" id="{5069E3B3-639D-7364-40EA-ED258E2E28A3}"/>
                </a:ext>
              </a:extLst>
            </p:cNvPr>
            <p:cNvGrpSpPr/>
            <p:nvPr/>
          </p:nvGrpSpPr>
          <p:grpSpPr>
            <a:xfrm>
              <a:off x="3644151" y="7740112"/>
              <a:ext cx="914399" cy="935393"/>
              <a:chOff x="3644151" y="7740112"/>
              <a:chExt cx="914399" cy="935393"/>
            </a:xfrm>
          </p:grpSpPr>
          <p:pic>
            <p:nvPicPr>
              <p:cNvPr id="375" name="Picture 374" descr="A blue square with a black border&#10;&#10;AI-generated content may be incorrect.">
                <a:extLst>
                  <a:ext uri="{FF2B5EF4-FFF2-40B4-BE49-F238E27FC236}">
                    <a16:creationId xmlns:a16="http://schemas.microsoft.com/office/drawing/2014/main" id="{73F4226B-E255-4320-6654-F5825FEFB8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4151" y="7740112"/>
                <a:ext cx="914399" cy="935393"/>
              </a:xfrm>
              <a:prstGeom prst="rect">
                <a:avLst/>
              </a:prstGeom>
            </p:spPr>
          </p:pic>
          <p:pic>
            <p:nvPicPr>
              <p:cNvPr id="376" name="Graphic 375" descr="Woman Shrugging with solid fill">
                <a:extLst>
                  <a:ext uri="{FF2B5EF4-FFF2-40B4-BE49-F238E27FC236}">
                    <a16:creationId xmlns:a16="http://schemas.microsoft.com/office/drawing/2014/main" id="{E0835F75-D13D-B1DF-164C-496224D243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3756965" y="7763099"/>
                <a:ext cx="638922" cy="638922"/>
              </a:xfrm>
              <a:prstGeom prst="rect">
                <a:avLst/>
              </a:prstGeom>
            </p:spPr>
          </p:pic>
        </p:grpSp>
        <p:sp>
          <p:nvSpPr>
            <p:cNvPr id="374" name="TextBox 373">
              <a:extLst>
                <a:ext uri="{FF2B5EF4-FFF2-40B4-BE49-F238E27FC236}">
                  <a16:creationId xmlns:a16="http://schemas.microsoft.com/office/drawing/2014/main" id="{771893A6-BAAF-AAE6-CFD3-C0EE4B8C0329}"/>
                </a:ext>
              </a:extLst>
            </p:cNvPr>
            <p:cNvSpPr txBox="1"/>
            <p:nvPr/>
          </p:nvSpPr>
          <p:spPr>
            <a:xfrm>
              <a:off x="3601392" y="8424244"/>
              <a:ext cx="5196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Name</a:t>
              </a:r>
            </a:p>
          </p:txBody>
        </p:sp>
      </p:grpSp>
      <p:grpSp>
        <p:nvGrpSpPr>
          <p:cNvPr id="377" name="Group 376">
            <a:extLst>
              <a:ext uri="{FF2B5EF4-FFF2-40B4-BE49-F238E27FC236}">
                <a16:creationId xmlns:a16="http://schemas.microsoft.com/office/drawing/2014/main" id="{81680C1F-D0A1-7D58-E87A-6892691BDC2E}"/>
              </a:ext>
            </a:extLst>
          </p:cNvPr>
          <p:cNvGrpSpPr/>
          <p:nvPr/>
        </p:nvGrpSpPr>
        <p:grpSpPr>
          <a:xfrm>
            <a:off x="5943601" y="8708250"/>
            <a:ext cx="914399" cy="935393"/>
            <a:chOff x="5697586" y="7798687"/>
            <a:chExt cx="914399" cy="935393"/>
          </a:xfrm>
        </p:grpSpPr>
        <p:pic>
          <p:nvPicPr>
            <p:cNvPr id="378" name="Picture 377" descr="A green square with a black border&#10;&#10;AI-generated content may be incorrect.">
              <a:extLst>
                <a:ext uri="{FF2B5EF4-FFF2-40B4-BE49-F238E27FC236}">
                  <a16:creationId xmlns:a16="http://schemas.microsoft.com/office/drawing/2014/main" id="{A480C01A-1FB9-87E4-0CF3-F3496E146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7586" y="7798687"/>
              <a:ext cx="914399" cy="935393"/>
            </a:xfrm>
            <a:prstGeom prst="rect">
              <a:avLst/>
            </a:prstGeom>
          </p:spPr>
        </p:pic>
        <p:pic>
          <p:nvPicPr>
            <p:cNvPr id="379" name="Graphic 378" descr="Woman Shrugging with solid fill">
              <a:extLst>
                <a:ext uri="{FF2B5EF4-FFF2-40B4-BE49-F238E27FC236}">
                  <a16:creationId xmlns:a16="http://schemas.microsoft.com/office/drawing/2014/main" id="{51C7BAA3-C9C7-6042-788C-6DE262FBBB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835324" y="7866253"/>
              <a:ext cx="638922" cy="638922"/>
            </a:xfrm>
            <a:prstGeom prst="rect">
              <a:avLst/>
            </a:prstGeom>
          </p:spPr>
        </p:pic>
      </p:grpSp>
      <p:grpSp>
        <p:nvGrpSpPr>
          <p:cNvPr id="380" name="Group 379">
            <a:extLst>
              <a:ext uri="{FF2B5EF4-FFF2-40B4-BE49-F238E27FC236}">
                <a16:creationId xmlns:a16="http://schemas.microsoft.com/office/drawing/2014/main" id="{0B9D13F9-EBFA-D8DE-E251-5A4755B4C2F9}"/>
              </a:ext>
            </a:extLst>
          </p:cNvPr>
          <p:cNvGrpSpPr/>
          <p:nvPr/>
        </p:nvGrpSpPr>
        <p:grpSpPr>
          <a:xfrm>
            <a:off x="5587297" y="9390952"/>
            <a:ext cx="958671" cy="935393"/>
            <a:chOff x="5643689" y="6753743"/>
            <a:chExt cx="958671" cy="935393"/>
          </a:xfrm>
        </p:grpSpPr>
        <p:grpSp>
          <p:nvGrpSpPr>
            <p:cNvPr id="381" name="Group 380">
              <a:extLst>
                <a:ext uri="{FF2B5EF4-FFF2-40B4-BE49-F238E27FC236}">
                  <a16:creationId xmlns:a16="http://schemas.microsoft.com/office/drawing/2014/main" id="{6B2FC3AB-B00B-A1F6-9758-FBEC599DA857}"/>
                </a:ext>
              </a:extLst>
            </p:cNvPr>
            <p:cNvGrpSpPr/>
            <p:nvPr/>
          </p:nvGrpSpPr>
          <p:grpSpPr>
            <a:xfrm>
              <a:off x="5687961" y="6753743"/>
              <a:ext cx="914399" cy="935393"/>
              <a:chOff x="5687961" y="6753743"/>
              <a:chExt cx="914399" cy="935393"/>
            </a:xfrm>
          </p:grpSpPr>
          <p:pic>
            <p:nvPicPr>
              <p:cNvPr id="383" name="Picture 382" descr="A green square with a black border&#10;&#10;AI-generated content may be incorrect.">
                <a:extLst>
                  <a:ext uri="{FF2B5EF4-FFF2-40B4-BE49-F238E27FC236}">
                    <a16:creationId xmlns:a16="http://schemas.microsoft.com/office/drawing/2014/main" id="{7828BC46-8286-124A-10A7-D13CA54892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87961" y="6753743"/>
                <a:ext cx="914399" cy="935393"/>
              </a:xfrm>
              <a:prstGeom prst="rect">
                <a:avLst/>
              </a:prstGeom>
            </p:spPr>
          </p:pic>
          <p:pic>
            <p:nvPicPr>
              <p:cNvPr id="384" name="Graphic 383" descr="Man with solid fill">
                <a:extLst>
                  <a:ext uri="{FF2B5EF4-FFF2-40B4-BE49-F238E27FC236}">
                    <a16:creationId xmlns:a16="http://schemas.microsoft.com/office/drawing/2014/main" id="{5946999E-2ED1-D236-7662-2B79D70DBB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823468" y="6804719"/>
                <a:ext cx="662634" cy="662634"/>
              </a:xfrm>
              <a:prstGeom prst="rect">
                <a:avLst/>
              </a:prstGeom>
            </p:spPr>
          </p:pic>
        </p:grpSp>
        <p:sp>
          <p:nvSpPr>
            <p:cNvPr id="382" name="TextBox 381">
              <a:extLst>
                <a:ext uri="{FF2B5EF4-FFF2-40B4-BE49-F238E27FC236}">
                  <a16:creationId xmlns:a16="http://schemas.microsoft.com/office/drawing/2014/main" id="{658AE0F7-054E-96E4-F9C7-77ABA29C4B87}"/>
                </a:ext>
              </a:extLst>
            </p:cNvPr>
            <p:cNvSpPr txBox="1"/>
            <p:nvPr/>
          </p:nvSpPr>
          <p:spPr>
            <a:xfrm>
              <a:off x="5643689" y="7435596"/>
              <a:ext cx="5196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Name</a:t>
              </a:r>
            </a:p>
          </p:txBody>
        </p:sp>
      </p:grpSp>
      <p:grpSp>
        <p:nvGrpSpPr>
          <p:cNvPr id="385" name="Group 384">
            <a:extLst>
              <a:ext uri="{FF2B5EF4-FFF2-40B4-BE49-F238E27FC236}">
                <a16:creationId xmlns:a16="http://schemas.microsoft.com/office/drawing/2014/main" id="{45AF17F3-D50B-C5D9-4B2C-4B83D1700E40}"/>
              </a:ext>
            </a:extLst>
          </p:cNvPr>
          <p:cNvGrpSpPr/>
          <p:nvPr/>
        </p:nvGrpSpPr>
        <p:grpSpPr>
          <a:xfrm>
            <a:off x="5741301" y="10058445"/>
            <a:ext cx="914399" cy="950852"/>
            <a:chOff x="5697585" y="8800672"/>
            <a:chExt cx="914399" cy="950852"/>
          </a:xfrm>
        </p:grpSpPr>
        <p:pic>
          <p:nvPicPr>
            <p:cNvPr id="386" name="Picture 385" descr="A green square with a black border&#10;&#10;AI-generated content may be incorrect.">
              <a:extLst>
                <a:ext uri="{FF2B5EF4-FFF2-40B4-BE49-F238E27FC236}">
                  <a16:creationId xmlns:a16="http://schemas.microsoft.com/office/drawing/2014/main" id="{C1937773-5112-E1C9-B6CC-8E12630104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7585" y="8800672"/>
              <a:ext cx="914399" cy="935393"/>
            </a:xfrm>
            <a:prstGeom prst="rect">
              <a:avLst/>
            </a:prstGeom>
          </p:spPr>
        </p:pic>
        <p:pic>
          <p:nvPicPr>
            <p:cNvPr id="387" name="Graphic 386" descr="Baby with solid fill">
              <a:extLst>
                <a:ext uri="{FF2B5EF4-FFF2-40B4-BE49-F238E27FC236}">
                  <a16:creationId xmlns:a16="http://schemas.microsoft.com/office/drawing/2014/main" id="{D91A1A92-9B9E-EE53-5223-F34BA318E7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863538" y="8869661"/>
              <a:ext cx="563241" cy="563241"/>
            </a:xfrm>
            <a:prstGeom prst="rect">
              <a:avLst/>
            </a:prstGeom>
          </p:spPr>
        </p:pic>
        <p:sp>
          <p:nvSpPr>
            <p:cNvPr id="388" name="TextBox 387">
              <a:extLst>
                <a:ext uri="{FF2B5EF4-FFF2-40B4-BE49-F238E27FC236}">
                  <a16:creationId xmlns:a16="http://schemas.microsoft.com/office/drawing/2014/main" id="{0684A3E7-7E4F-DAF4-5B09-C7AE3A51E3C6}"/>
                </a:ext>
              </a:extLst>
            </p:cNvPr>
            <p:cNvSpPr txBox="1"/>
            <p:nvPr/>
          </p:nvSpPr>
          <p:spPr>
            <a:xfrm>
              <a:off x="5708256" y="9505303"/>
              <a:ext cx="5196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Name</a:t>
              </a:r>
            </a:p>
          </p:txBody>
        </p:sp>
      </p:grpSp>
      <p:grpSp>
        <p:nvGrpSpPr>
          <p:cNvPr id="389" name="Group 388">
            <a:extLst>
              <a:ext uri="{FF2B5EF4-FFF2-40B4-BE49-F238E27FC236}">
                <a16:creationId xmlns:a16="http://schemas.microsoft.com/office/drawing/2014/main" id="{69E1190B-10D7-1C15-9B35-5CDFFEF190FC}"/>
              </a:ext>
            </a:extLst>
          </p:cNvPr>
          <p:cNvGrpSpPr/>
          <p:nvPr/>
        </p:nvGrpSpPr>
        <p:grpSpPr>
          <a:xfrm>
            <a:off x="2942696" y="2434819"/>
            <a:ext cx="1234108" cy="853892"/>
            <a:chOff x="4650467" y="9996537"/>
            <a:chExt cx="980667" cy="706001"/>
          </a:xfrm>
        </p:grpSpPr>
        <p:pic>
          <p:nvPicPr>
            <p:cNvPr id="390" name="Picture 389" descr="A yellow square with a black border&#10;&#10;AI-generated content may be incorrect.">
              <a:extLst>
                <a:ext uri="{FF2B5EF4-FFF2-40B4-BE49-F238E27FC236}">
                  <a16:creationId xmlns:a16="http://schemas.microsoft.com/office/drawing/2014/main" id="{79578F59-70D6-F9C0-37EF-A948E0511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0467" y="9996537"/>
              <a:ext cx="914399" cy="591605"/>
            </a:xfrm>
            <a:prstGeom prst="rect">
              <a:avLst/>
            </a:prstGeom>
          </p:spPr>
        </p:pic>
        <p:sp>
          <p:nvSpPr>
            <p:cNvPr id="391" name="TextBox 390">
              <a:extLst>
                <a:ext uri="{FF2B5EF4-FFF2-40B4-BE49-F238E27FC236}">
                  <a16:creationId xmlns:a16="http://schemas.microsoft.com/office/drawing/2014/main" id="{F08C55B1-95A4-5505-A07B-A4D69721133A}"/>
                </a:ext>
              </a:extLst>
            </p:cNvPr>
            <p:cNvSpPr txBox="1"/>
            <p:nvPr/>
          </p:nvSpPr>
          <p:spPr>
            <a:xfrm>
              <a:off x="4716735" y="10053428"/>
              <a:ext cx="914399" cy="649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Fam</a:t>
              </a:r>
            </a:p>
            <a:p>
              <a:r>
                <a:rPr lang="en-US" dirty="0"/>
                <a:t>Name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3230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</TotalTime>
  <Words>570</Words>
  <Application>Microsoft Office PowerPoint</Application>
  <PresentationFormat>Widescreen</PresentationFormat>
  <Paragraphs>234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Family Tree – How To</vt:lpstr>
      <vt:lpstr>Stickies</vt:lpstr>
      <vt:lpstr>Template Layout (Married)</vt:lpstr>
      <vt:lpstr>Example of Married / Widowed –No Previous</vt:lpstr>
      <vt:lpstr>Married/Widowed – No Previous</vt:lpstr>
      <vt:lpstr>Married/Widowed - Previous</vt:lpstr>
      <vt:lpstr>Single No Previous</vt:lpstr>
      <vt:lpstr>Single No Previous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Rose Sullivan</dc:creator>
  <cp:lastModifiedBy>Rose Sullivan</cp:lastModifiedBy>
  <cp:revision>19</cp:revision>
  <dcterms:created xsi:type="dcterms:W3CDTF">2025-08-05T12:43:59Z</dcterms:created>
  <dcterms:modified xsi:type="dcterms:W3CDTF">2025-08-05T15:53:14Z</dcterms:modified>
</cp:coreProperties>
</file>